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Agrandir Narrow Heavy" panose="020B0604020202020204" charset="0"/>
      <p:regular r:id="rId27"/>
    </p:embeddedFont>
    <p:embeddedFont>
      <p:font typeface="Akzidenz-Grotesk Heavy" panose="020B0604020202020204" charset="0"/>
      <p:regular r:id="rId28"/>
    </p:embeddedFont>
    <p:embeddedFont>
      <p:font typeface="Be Vietnam" panose="020B0604020202020204" charset="0"/>
      <p:regular r:id="rId29"/>
    </p:embeddedFont>
    <p:embeddedFont>
      <p:font typeface="Be Vietnam Medium" panose="020B0604020202020204" charset="0"/>
      <p:regular r:id="rId30"/>
    </p:embeddedFont>
    <p:embeddedFont>
      <p:font typeface="Be Vietnam Ultra-Bold" panose="020B0604020202020204" charset="0"/>
      <p:regular r:id="rId31"/>
    </p:embeddedFont>
    <p:embeddedFont>
      <p:font typeface="Gagalin" panose="020B0604020202020204" charset="0"/>
      <p:regular r:id="rId32"/>
    </p:embeddedFont>
    <p:embeddedFont>
      <p:font typeface="Georgia Pro" panose="02040502050405020303" pitchFamily="18" charset="0"/>
      <p:regular r:id="rId33"/>
    </p:embeddedFont>
    <p:embeddedFont>
      <p:font typeface="Hagrid Text" panose="020B0604020202020204" charset="0"/>
      <p:regular r:id="rId34"/>
    </p:embeddedFont>
    <p:embeddedFont>
      <p:font typeface="Hagrid Text Bold" panose="020B0604020202020204" charset="0"/>
      <p:regular r:id="rId35"/>
    </p:embeddedFont>
    <p:embeddedFont>
      <p:font typeface="Horizon" panose="020B0604020202020204" charset="0"/>
      <p:regular r:id="rId36"/>
    </p:embeddedFont>
    <p:embeddedFont>
      <p:font typeface="Poppins" panose="00000500000000000000" pitchFamily="2" charset="0"/>
      <p:regular r:id="rId37"/>
    </p:embeddedFont>
    <p:embeddedFont>
      <p:font typeface="Radley Italics" panose="020B0604020202020204" charset="0"/>
      <p:regular r:id="rId38"/>
    </p:embeddedFont>
    <p:embeddedFont>
      <p:font typeface="Shrikhand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0.svg"/><Relationship Id="rId18" Type="http://schemas.openxmlformats.org/officeDocument/2006/relationships/image" Target="../media/image37.png"/><Relationship Id="rId3" Type="http://schemas.openxmlformats.org/officeDocument/2006/relationships/image" Target="../media/image49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6.svg"/><Relationship Id="rId2" Type="http://schemas.openxmlformats.org/officeDocument/2006/relationships/image" Target="../media/image48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3.svg"/><Relationship Id="rId5" Type="http://schemas.openxmlformats.org/officeDocument/2006/relationships/image" Target="../media/image22.svg"/><Relationship Id="rId15" Type="http://schemas.openxmlformats.org/officeDocument/2006/relationships/image" Target="../media/image34.svg"/><Relationship Id="rId10" Type="http://schemas.openxmlformats.org/officeDocument/2006/relationships/image" Target="../media/image12.png"/><Relationship Id="rId19" Type="http://schemas.openxmlformats.org/officeDocument/2006/relationships/image" Target="../media/image38.svg"/><Relationship Id="rId4" Type="http://schemas.openxmlformats.org/officeDocument/2006/relationships/image" Target="../media/image21.png"/><Relationship Id="rId9" Type="http://schemas.openxmlformats.org/officeDocument/2006/relationships/image" Target="../media/image11.sv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4.svg"/><Relationship Id="rId3" Type="http://schemas.openxmlformats.org/officeDocument/2006/relationships/image" Target="../media/image49.svg"/><Relationship Id="rId7" Type="http://schemas.openxmlformats.org/officeDocument/2006/relationships/image" Target="../media/image24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48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3.svg"/><Relationship Id="rId5" Type="http://schemas.openxmlformats.org/officeDocument/2006/relationships/image" Target="../media/image22.svg"/><Relationship Id="rId15" Type="http://schemas.openxmlformats.org/officeDocument/2006/relationships/image" Target="../media/image36.svg"/><Relationship Id="rId10" Type="http://schemas.openxmlformats.org/officeDocument/2006/relationships/image" Target="../media/image12.png"/><Relationship Id="rId4" Type="http://schemas.openxmlformats.org/officeDocument/2006/relationships/image" Target="../media/image21.png"/><Relationship Id="rId9" Type="http://schemas.openxmlformats.org/officeDocument/2006/relationships/image" Target="../media/image11.svg"/><Relationship Id="rId1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4.svg"/><Relationship Id="rId1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19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3.svg"/><Relationship Id="rId5" Type="http://schemas.openxmlformats.org/officeDocument/2006/relationships/image" Target="../media/image22.svg"/><Relationship Id="rId15" Type="http://schemas.openxmlformats.org/officeDocument/2006/relationships/image" Target="../media/image36.svg"/><Relationship Id="rId10" Type="http://schemas.openxmlformats.org/officeDocument/2006/relationships/image" Target="../media/image12.png"/><Relationship Id="rId19" Type="http://schemas.openxmlformats.org/officeDocument/2006/relationships/image" Target="../media/image26.svg"/><Relationship Id="rId4" Type="http://schemas.openxmlformats.org/officeDocument/2006/relationships/image" Target="../media/image21.png"/><Relationship Id="rId9" Type="http://schemas.openxmlformats.org/officeDocument/2006/relationships/image" Target="../media/image11.sv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8.svg"/><Relationship Id="rId3" Type="http://schemas.openxmlformats.org/officeDocument/2006/relationships/image" Target="../media/image22.svg"/><Relationship Id="rId7" Type="http://schemas.openxmlformats.org/officeDocument/2006/relationships/image" Target="../media/image11.svg"/><Relationship Id="rId12" Type="http://schemas.openxmlformats.org/officeDocument/2006/relationships/image" Target="../media/image4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6.svg"/><Relationship Id="rId5" Type="http://schemas.openxmlformats.org/officeDocument/2006/relationships/image" Target="../media/image51.svg"/><Relationship Id="rId10" Type="http://schemas.openxmlformats.org/officeDocument/2006/relationships/image" Target="../media/image25.png"/><Relationship Id="rId4" Type="http://schemas.openxmlformats.org/officeDocument/2006/relationships/image" Target="../media/image50.png"/><Relationship Id="rId9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3.svg"/><Relationship Id="rId18" Type="http://schemas.openxmlformats.org/officeDocument/2006/relationships/image" Target="../media/image58.svg"/><Relationship Id="rId3" Type="http://schemas.openxmlformats.org/officeDocument/2006/relationships/image" Target="../media/image22.svg"/><Relationship Id="rId7" Type="http://schemas.openxmlformats.org/officeDocument/2006/relationships/image" Target="../media/image13.sv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21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8.svg"/><Relationship Id="rId5" Type="http://schemas.openxmlformats.org/officeDocument/2006/relationships/image" Target="../media/image11.svg"/><Relationship Id="rId15" Type="http://schemas.openxmlformats.org/officeDocument/2006/relationships/image" Target="../media/image55.jpeg"/><Relationship Id="rId10" Type="http://schemas.openxmlformats.org/officeDocument/2006/relationships/image" Target="../media/image44.png"/><Relationship Id="rId4" Type="http://schemas.openxmlformats.org/officeDocument/2006/relationships/image" Target="../media/image10.png"/><Relationship Id="rId9" Type="http://schemas.openxmlformats.org/officeDocument/2006/relationships/image" Target="../media/image26.svg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2.svg"/><Relationship Id="rId3" Type="http://schemas.openxmlformats.org/officeDocument/2006/relationships/image" Target="../media/image22.svg"/><Relationship Id="rId7" Type="http://schemas.openxmlformats.org/officeDocument/2006/relationships/image" Target="../media/image11.sv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0.svg"/><Relationship Id="rId5" Type="http://schemas.openxmlformats.org/officeDocument/2006/relationships/image" Target="../media/image51.svg"/><Relationship Id="rId10" Type="http://schemas.openxmlformats.org/officeDocument/2006/relationships/image" Target="../media/image29.png"/><Relationship Id="rId4" Type="http://schemas.openxmlformats.org/officeDocument/2006/relationships/image" Target="../media/image50.png"/><Relationship Id="rId9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0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3.svg"/><Relationship Id="rId5" Type="http://schemas.openxmlformats.org/officeDocument/2006/relationships/image" Target="../media/image22.svg"/><Relationship Id="rId15" Type="http://schemas.openxmlformats.org/officeDocument/2006/relationships/image" Target="../media/image28.svg"/><Relationship Id="rId10" Type="http://schemas.openxmlformats.org/officeDocument/2006/relationships/image" Target="../media/image12.png"/><Relationship Id="rId4" Type="http://schemas.openxmlformats.org/officeDocument/2006/relationships/image" Target="../media/image21.png"/><Relationship Id="rId9" Type="http://schemas.openxmlformats.org/officeDocument/2006/relationships/image" Target="../media/image11.svg"/><Relationship Id="rId1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4.svg"/><Relationship Id="rId18" Type="http://schemas.openxmlformats.org/officeDocument/2006/relationships/image" Target="../media/image25.png"/><Relationship Id="rId3" Type="http://schemas.openxmlformats.org/officeDocument/2006/relationships/image" Target="../media/image20.svg"/><Relationship Id="rId21" Type="http://schemas.openxmlformats.org/officeDocument/2006/relationships/image" Target="../media/image32.svg"/><Relationship Id="rId7" Type="http://schemas.openxmlformats.org/officeDocument/2006/relationships/image" Target="../media/image13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19.png"/><Relationship Id="rId16" Type="http://schemas.openxmlformats.org/officeDocument/2006/relationships/image" Target="../media/image3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0.svg"/><Relationship Id="rId5" Type="http://schemas.openxmlformats.org/officeDocument/2006/relationships/image" Target="../media/image11.svg"/><Relationship Id="rId15" Type="http://schemas.openxmlformats.org/officeDocument/2006/relationships/image" Target="../media/image36.svg"/><Relationship Id="rId10" Type="http://schemas.openxmlformats.org/officeDocument/2006/relationships/image" Target="../media/image29.png"/><Relationship Id="rId19" Type="http://schemas.openxmlformats.org/officeDocument/2006/relationships/image" Target="../media/image26.svg"/><Relationship Id="rId4" Type="http://schemas.openxmlformats.org/officeDocument/2006/relationships/image" Target="../media/image10.png"/><Relationship Id="rId9" Type="http://schemas.openxmlformats.org/officeDocument/2006/relationships/image" Target="../media/image28.svg"/><Relationship Id="rId1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svg"/><Relationship Id="rId18" Type="http://schemas.openxmlformats.org/officeDocument/2006/relationships/image" Target="../media/image37.png"/><Relationship Id="rId3" Type="http://schemas.openxmlformats.org/officeDocument/2006/relationships/image" Target="../media/image20.svg"/><Relationship Id="rId21" Type="http://schemas.openxmlformats.org/officeDocument/2006/relationships/image" Target="../media/image32.svg"/><Relationship Id="rId7" Type="http://schemas.openxmlformats.org/officeDocument/2006/relationships/image" Target="../media/image13.svg"/><Relationship Id="rId12" Type="http://schemas.openxmlformats.org/officeDocument/2006/relationships/image" Target="../media/image29.png"/><Relationship Id="rId17" Type="http://schemas.openxmlformats.org/officeDocument/2006/relationships/image" Target="../media/image36.svg"/><Relationship Id="rId2" Type="http://schemas.openxmlformats.org/officeDocument/2006/relationships/image" Target="../media/image19.png"/><Relationship Id="rId16" Type="http://schemas.openxmlformats.org/officeDocument/2006/relationships/image" Target="../media/image35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6.svg"/><Relationship Id="rId5" Type="http://schemas.openxmlformats.org/officeDocument/2006/relationships/image" Target="../media/image11.svg"/><Relationship Id="rId15" Type="http://schemas.openxmlformats.org/officeDocument/2006/relationships/image" Target="../media/image34.svg"/><Relationship Id="rId10" Type="http://schemas.openxmlformats.org/officeDocument/2006/relationships/image" Target="../media/image25.png"/><Relationship Id="rId19" Type="http://schemas.openxmlformats.org/officeDocument/2006/relationships/image" Target="../media/image38.svg"/><Relationship Id="rId4" Type="http://schemas.openxmlformats.org/officeDocument/2006/relationships/image" Target="../media/image10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2.svg"/><Relationship Id="rId7" Type="http://schemas.openxmlformats.org/officeDocument/2006/relationships/image" Target="../media/image11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3.svg"/><Relationship Id="rId5" Type="http://schemas.openxmlformats.org/officeDocument/2006/relationships/image" Target="../media/image22.svg"/><Relationship Id="rId10" Type="http://schemas.openxmlformats.org/officeDocument/2006/relationships/image" Target="../media/image12.png"/><Relationship Id="rId4" Type="http://schemas.openxmlformats.org/officeDocument/2006/relationships/image" Target="../media/image21.png"/><Relationship Id="rId9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13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4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19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3.svg"/><Relationship Id="rId5" Type="http://schemas.openxmlformats.org/officeDocument/2006/relationships/image" Target="../media/image22.svg"/><Relationship Id="rId15" Type="http://schemas.openxmlformats.org/officeDocument/2006/relationships/image" Target="../media/image36.svg"/><Relationship Id="rId10" Type="http://schemas.openxmlformats.org/officeDocument/2006/relationships/image" Target="../media/image12.png"/><Relationship Id="rId4" Type="http://schemas.openxmlformats.org/officeDocument/2006/relationships/image" Target="../media/image21.png"/><Relationship Id="rId9" Type="http://schemas.openxmlformats.org/officeDocument/2006/relationships/image" Target="../media/image11.svg"/><Relationship Id="rId1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0.svg"/><Relationship Id="rId3" Type="http://schemas.openxmlformats.org/officeDocument/2006/relationships/image" Target="../media/image11.svg"/><Relationship Id="rId7" Type="http://schemas.openxmlformats.org/officeDocument/2006/relationships/image" Target="../media/image34.svg"/><Relationship Id="rId12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13.svg"/><Relationship Id="rId10" Type="http://schemas.openxmlformats.org/officeDocument/2006/relationships/image" Target="../media/image37.png"/><Relationship Id="rId4" Type="http://schemas.openxmlformats.org/officeDocument/2006/relationships/image" Target="../media/image12.png"/><Relationship Id="rId9" Type="http://schemas.openxmlformats.org/officeDocument/2006/relationships/image" Target="../media/image3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6.svg"/><Relationship Id="rId18" Type="http://schemas.openxmlformats.org/officeDocument/2006/relationships/image" Target="../media/image44.png"/><Relationship Id="rId3" Type="http://schemas.openxmlformats.org/officeDocument/2006/relationships/image" Target="../media/image22.svg"/><Relationship Id="rId21" Type="http://schemas.openxmlformats.org/officeDocument/2006/relationships/image" Target="../media/image26.svg"/><Relationship Id="rId7" Type="http://schemas.openxmlformats.org/officeDocument/2006/relationships/image" Target="../media/image13.svg"/><Relationship Id="rId12" Type="http://schemas.openxmlformats.org/officeDocument/2006/relationships/image" Target="../media/image35.png"/><Relationship Id="rId17" Type="http://schemas.openxmlformats.org/officeDocument/2006/relationships/image" Target="../media/image30.svg"/><Relationship Id="rId25" Type="http://schemas.openxmlformats.org/officeDocument/2006/relationships/image" Target="../media/image40.svg"/><Relationship Id="rId2" Type="http://schemas.openxmlformats.org/officeDocument/2006/relationships/image" Target="../media/image21.png"/><Relationship Id="rId16" Type="http://schemas.openxmlformats.org/officeDocument/2006/relationships/image" Target="../media/image29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4.svg"/><Relationship Id="rId24" Type="http://schemas.openxmlformats.org/officeDocument/2006/relationships/image" Target="../media/image59.png"/><Relationship Id="rId5" Type="http://schemas.openxmlformats.org/officeDocument/2006/relationships/image" Target="../media/image11.svg"/><Relationship Id="rId15" Type="http://schemas.openxmlformats.org/officeDocument/2006/relationships/image" Target="../media/image38.svg"/><Relationship Id="rId23" Type="http://schemas.openxmlformats.org/officeDocument/2006/relationships/image" Target="../media/image32.svg"/><Relationship Id="rId10" Type="http://schemas.openxmlformats.org/officeDocument/2006/relationships/image" Target="../media/image33.png"/><Relationship Id="rId19" Type="http://schemas.openxmlformats.org/officeDocument/2006/relationships/image" Target="../media/image28.svg"/><Relationship Id="rId4" Type="http://schemas.openxmlformats.org/officeDocument/2006/relationships/image" Target="../media/image10.png"/><Relationship Id="rId9" Type="http://schemas.openxmlformats.org/officeDocument/2006/relationships/image" Target="../media/image20.svg"/><Relationship Id="rId14" Type="http://schemas.openxmlformats.org/officeDocument/2006/relationships/image" Target="../media/image37.png"/><Relationship Id="rId2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13.svg"/><Relationship Id="rId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15.sv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3.svg"/><Relationship Id="rId5" Type="http://schemas.openxmlformats.org/officeDocument/2006/relationships/image" Target="../media/image22.svg"/><Relationship Id="rId10" Type="http://schemas.openxmlformats.org/officeDocument/2006/relationships/image" Target="../media/image12.png"/><Relationship Id="rId4" Type="http://schemas.openxmlformats.org/officeDocument/2006/relationships/image" Target="../media/image21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3" Type="http://schemas.openxmlformats.org/officeDocument/2006/relationships/image" Target="../media/image11.svg"/><Relationship Id="rId21" Type="http://schemas.openxmlformats.org/officeDocument/2006/relationships/image" Target="../media/image40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image" Target="../media/image10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13.svg"/><Relationship Id="rId15" Type="http://schemas.openxmlformats.org/officeDocument/2006/relationships/image" Target="../media/image34.svg"/><Relationship Id="rId23" Type="http://schemas.openxmlformats.org/officeDocument/2006/relationships/image" Target="../media/image42.sv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4" Type="http://schemas.openxmlformats.org/officeDocument/2006/relationships/image" Target="../media/image12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6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4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3.svg"/><Relationship Id="rId5" Type="http://schemas.openxmlformats.org/officeDocument/2006/relationships/image" Target="../media/image22.svg"/><Relationship Id="rId15" Type="http://schemas.openxmlformats.org/officeDocument/2006/relationships/image" Target="../media/image28.svg"/><Relationship Id="rId10" Type="http://schemas.openxmlformats.org/officeDocument/2006/relationships/image" Target="../media/image12.png"/><Relationship Id="rId4" Type="http://schemas.openxmlformats.org/officeDocument/2006/relationships/image" Target="../media/image21.png"/><Relationship Id="rId9" Type="http://schemas.openxmlformats.org/officeDocument/2006/relationships/image" Target="../media/image11.sv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6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45.png"/><Relationship Id="rId2" Type="http://schemas.openxmlformats.org/officeDocument/2006/relationships/image" Target="../media/image19.png"/><Relationship Id="rId16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3.svg"/><Relationship Id="rId5" Type="http://schemas.openxmlformats.org/officeDocument/2006/relationships/image" Target="../media/image22.svg"/><Relationship Id="rId15" Type="http://schemas.openxmlformats.org/officeDocument/2006/relationships/image" Target="../media/image44.png"/><Relationship Id="rId10" Type="http://schemas.openxmlformats.org/officeDocument/2006/relationships/image" Target="../media/image12.png"/><Relationship Id="rId4" Type="http://schemas.openxmlformats.org/officeDocument/2006/relationships/image" Target="../media/image21.png"/><Relationship Id="rId9" Type="http://schemas.openxmlformats.org/officeDocument/2006/relationships/image" Target="../media/image11.svg"/><Relationship Id="rId14" Type="http://schemas.openxmlformats.org/officeDocument/2006/relationships/image" Target="../media/image4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2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3.svg"/><Relationship Id="rId5" Type="http://schemas.openxmlformats.org/officeDocument/2006/relationships/image" Target="../media/image22.svg"/><Relationship Id="rId10" Type="http://schemas.openxmlformats.org/officeDocument/2006/relationships/image" Target="../media/image12.png"/><Relationship Id="rId4" Type="http://schemas.openxmlformats.org/officeDocument/2006/relationships/image" Target="../media/image21.png"/><Relationship Id="rId9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2.svg"/><Relationship Id="rId3" Type="http://schemas.openxmlformats.org/officeDocument/2006/relationships/image" Target="../media/image49.svg"/><Relationship Id="rId7" Type="http://schemas.openxmlformats.org/officeDocument/2006/relationships/image" Target="../media/image24.svg"/><Relationship Id="rId12" Type="http://schemas.openxmlformats.org/officeDocument/2006/relationships/image" Target="../media/image3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3.svg"/><Relationship Id="rId5" Type="http://schemas.openxmlformats.org/officeDocument/2006/relationships/image" Target="../media/image22.svg"/><Relationship Id="rId15" Type="http://schemas.openxmlformats.org/officeDocument/2006/relationships/image" Target="../media/image30.svg"/><Relationship Id="rId10" Type="http://schemas.openxmlformats.org/officeDocument/2006/relationships/image" Target="../media/image12.png"/><Relationship Id="rId4" Type="http://schemas.openxmlformats.org/officeDocument/2006/relationships/image" Target="../media/image21.png"/><Relationship Id="rId9" Type="http://schemas.openxmlformats.org/officeDocument/2006/relationships/image" Target="../media/image11.sv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57135" y="1744748"/>
            <a:ext cx="6597849" cy="7694619"/>
            <a:chOff x="0" y="0"/>
            <a:chExt cx="1737705" cy="20265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7705" cy="2026566"/>
            </a:xfrm>
            <a:custGeom>
              <a:avLst/>
              <a:gdLst/>
              <a:ahLst/>
              <a:cxnLst/>
              <a:rect l="l" t="t" r="r" b="b"/>
              <a:pathLst>
                <a:path w="1737705" h="2026566">
                  <a:moveTo>
                    <a:pt x="59843" y="0"/>
                  </a:moveTo>
                  <a:lnTo>
                    <a:pt x="1677862" y="0"/>
                  </a:lnTo>
                  <a:cubicBezTo>
                    <a:pt x="1693733" y="0"/>
                    <a:pt x="1708954" y="6305"/>
                    <a:pt x="1720177" y="17528"/>
                  </a:cubicBezTo>
                  <a:cubicBezTo>
                    <a:pt x="1731400" y="28751"/>
                    <a:pt x="1737705" y="43972"/>
                    <a:pt x="1737705" y="59843"/>
                  </a:cubicBezTo>
                  <a:lnTo>
                    <a:pt x="1737705" y="1966723"/>
                  </a:lnTo>
                  <a:cubicBezTo>
                    <a:pt x="1737705" y="1982594"/>
                    <a:pt x="1731400" y="1997816"/>
                    <a:pt x="1720177" y="2009039"/>
                  </a:cubicBezTo>
                  <a:cubicBezTo>
                    <a:pt x="1708954" y="2020262"/>
                    <a:pt x="1693733" y="2026566"/>
                    <a:pt x="1677862" y="2026566"/>
                  </a:cubicBezTo>
                  <a:lnTo>
                    <a:pt x="59843" y="2026566"/>
                  </a:lnTo>
                  <a:cubicBezTo>
                    <a:pt x="43972" y="2026566"/>
                    <a:pt x="28751" y="2020262"/>
                    <a:pt x="17528" y="2009039"/>
                  </a:cubicBezTo>
                  <a:cubicBezTo>
                    <a:pt x="6305" y="1997816"/>
                    <a:pt x="0" y="1982594"/>
                    <a:pt x="0" y="1966723"/>
                  </a:cubicBezTo>
                  <a:lnTo>
                    <a:pt x="0" y="59843"/>
                  </a:lnTo>
                  <a:cubicBezTo>
                    <a:pt x="0" y="43972"/>
                    <a:pt x="6305" y="28751"/>
                    <a:pt x="17528" y="17528"/>
                  </a:cubicBezTo>
                  <a:cubicBezTo>
                    <a:pt x="28751" y="6305"/>
                    <a:pt x="43972" y="0"/>
                    <a:pt x="59843" y="0"/>
                  </a:cubicBezTo>
                  <a:close/>
                </a:path>
              </a:pathLst>
            </a:custGeom>
            <a:solidFill>
              <a:srgbClr val="454133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37705" cy="20646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7961245" cy="10287000"/>
            <a:chOff x="0" y="0"/>
            <a:chExt cx="1233405" cy="1593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3405" cy="1593725"/>
            </a:xfrm>
            <a:custGeom>
              <a:avLst/>
              <a:gdLst/>
              <a:ahLst/>
              <a:cxnLst/>
              <a:rect l="l" t="t" r="r" b="b"/>
              <a:pathLst>
                <a:path w="1233405" h="1593725">
                  <a:moveTo>
                    <a:pt x="0" y="0"/>
                  </a:moveTo>
                  <a:lnTo>
                    <a:pt x="1233405" y="0"/>
                  </a:lnTo>
                  <a:lnTo>
                    <a:pt x="1233405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1594" b="-1594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5545545" y="3650339"/>
            <a:ext cx="12106839" cy="3086100"/>
            <a:chOff x="0" y="0"/>
            <a:chExt cx="3188633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88633" cy="812800"/>
            </a:xfrm>
            <a:custGeom>
              <a:avLst/>
              <a:gdLst/>
              <a:ahLst/>
              <a:cxnLst/>
              <a:rect l="l" t="t" r="r" b="b"/>
              <a:pathLst>
                <a:path w="3188633" h="812800">
                  <a:moveTo>
                    <a:pt x="24300" y="0"/>
                  </a:moveTo>
                  <a:lnTo>
                    <a:pt x="3164333" y="0"/>
                  </a:lnTo>
                  <a:cubicBezTo>
                    <a:pt x="3170777" y="0"/>
                    <a:pt x="3176958" y="2560"/>
                    <a:pt x="3181515" y="7117"/>
                  </a:cubicBezTo>
                  <a:cubicBezTo>
                    <a:pt x="3186072" y="11674"/>
                    <a:pt x="3188633" y="17855"/>
                    <a:pt x="3188633" y="24300"/>
                  </a:cubicBezTo>
                  <a:lnTo>
                    <a:pt x="3188633" y="788500"/>
                  </a:lnTo>
                  <a:cubicBezTo>
                    <a:pt x="3188633" y="794945"/>
                    <a:pt x="3186072" y="801126"/>
                    <a:pt x="3181515" y="805683"/>
                  </a:cubicBezTo>
                  <a:cubicBezTo>
                    <a:pt x="3176958" y="810240"/>
                    <a:pt x="3170777" y="812800"/>
                    <a:pt x="3164333" y="812800"/>
                  </a:cubicBezTo>
                  <a:lnTo>
                    <a:pt x="24300" y="812800"/>
                  </a:lnTo>
                  <a:cubicBezTo>
                    <a:pt x="17855" y="812800"/>
                    <a:pt x="11674" y="810240"/>
                    <a:pt x="7117" y="805683"/>
                  </a:cubicBezTo>
                  <a:cubicBezTo>
                    <a:pt x="2560" y="801126"/>
                    <a:pt x="0" y="794945"/>
                    <a:pt x="0" y="788500"/>
                  </a:cubicBezTo>
                  <a:lnTo>
                    <a:pt x="0" y="24300"/>
                  </a:lnTo>
                  <a:cubicBezTo>
                    <a:pt x="0" y="17855"/>
                    <a:pt x="2560" y="11674"/>
                    <a:pt x="7117" y="7117"/>
                  </a:cubicBezTo>
                  <a:cubicBezTo>
                    <a:pt x="11674" y="2560"/>
                    <a:pt x="17855" y="0"/>
                    <a:pt x="24300" y="0"/>
                  </a:cubicBezTo>
                  <a:close/>
                </a:path>
              </a:pathLst>
            </a:custGeom>
            <a:solidFill>
              <a:srgbClr val="CDC294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3188633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663464" y="6220053"/>
            <a:ext cx="1595836" cy="159583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54133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6133165" y="6760214"/>
            <a:ext cx="789785" cy="515514"/>
          </a:xfrm>
          <a:custGeom>
            <a:avLst/>
            <a:gdLst/>
            <a:ahLst/>
            <a:cxnLst/>
            <a:rect l="l" t="t" r="r" b="b"/>
            <a:pathLst>
              <a:path w="789785" h="515514">
                <a:moveTo>
                  <a:pt x="789784" y="0"/>
                </a:moveTo>
                <a:lnTo>
                  <a:pt x="0" y="0"/>
                </a:lnTo>
                <a:lnTo>
                  <a:pt x="0" y="515514"/>
                </a:lnTo>
                <a:lnTo>
                  <a:pt x="789784" y="515514"/>
                </a:lnTo>
                <a:lnTo>
                  <a:pt x="7897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258300" y="1028700"/>
            <a:ext cx="1850797" cy="275937"/>
          </a:xfrm>
          <a:custGeom>
            <a:avLst/>
            <a:gdLst/>
            <a:ahLst/>
            <a:cxnLst/>
            <a:rect l="l" t="t" r="r" b="b"/>
            <a:pathLst>
              <a:path w="1850797" h="275937">
                <a:moveTo>
                  <a:pt x="0" y="0"/>
                </a:moveTo>
                <a:lnTo>
                  <a:pt x="1850797" y="0"/>
                </a:lnTo>
                <a:lnTo>
                  <a:pt x="1850797" y="275937"/>
                </a:lnTo>
                <a:lnTo>
                  <a:pt x="0" y="2759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>
            <a:off x="11309153" y="1166668"/>
            <a:ext cx="5218904" cy="0"/>
          </a:xfrm>
          <a:prstGeom prst="line">
            <a:avLst/>
          </a:prstGeom>
          <a:ln w="38100" cap="flat">
            <a:solidFill>
              <a:srgbClr val="4541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Freeform 16"/>
          <p:cNvSpPr/>
          <p:nvPr/>
        </p:nvSpPr>
        <p:spPr>
          <a:xfrm>
            <a:off x="1533108" y="1494574"/>
            <a:ext cx="7397631" cy="7397631"/>
          </a:xfrm>
          <a:custGeom>
            <a:avLst/>
            <a:gdLst/>
            <a:ahLst/>
            <a:cxnLst/>
            <a:rect l="l" t="t" r="r" b="b"/>
            <a:pathLst>
              <a:path w="7397631" h="7397631">
                <a:moveTo>
                  <a:pt x="0" y="0"/>
                </a:moveTo>
                <a:lnTo>
                  <a:pt x="7397631" y="0"/>
                </a:lnTo>
                <a:lnTo>
                  <a:pt x="7397631" y="7397631"/>
                </a:lnTo>
                <a:lnTo>
                  <a:pt x="0" y="73976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2004891" y="2055229"/>
            <a:ext cx="5396804" cy="539680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7844510" y="3938926"/>
            <a:ext cx="10326755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40"/>
              </a:lnSpc>
            </a:pPr>
            <a:r>
              <a:rPr lang="en-US" sz="7100" b="1">
                <a:solidFill>
                  <a:srgbClr val="454133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OBJECT-ORIENTED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342421" y="4564012"/>
            <a:ext cx="9330934" cy="165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49"/>
              </a:lnSpc>
            </a:pPr>
            <a:r>
              <a:rPr lang="en-US" sz="8249" b="1" dirty="0">
                <a:solidFill>
                  <a:srgbClr val="454133"/>
                </a:solidFill>
                <a:latin typeface="Agrandir Narrow Heavy"/>
                <a:ea typeface="Agrandir Narrow Heavy"/>
                <a:cs typeface="Agrandir Narrow Heavy"/>
                <a:sym typeface="Agrandir Narrow Heavy"/>
              </a:rPr>
              <a:t>PROGRAMMING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342421" y="2952323"/>
            <a:ext cx="1841278" cy="69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1"/>
              </a:lnSpc>
            </a:pPr>
            <a:r>
              <a:rPr lang="en-US" sz="3644" b="1">
                <a:solidFill>
                  <a:srgbClr val="454133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ICT 111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50178">
            <a:off x="14535172" y="5857883"/>
            <a:ext cx="9204938" cy="4257284"/>
          </a:xfrm>
          <a:custGeom>
            <a:avLst/>
            <a:gdLst/>
            <a:ahLst/>
            <a:cxnLst/>
            <a:rect l="l" t="t" r="r" b="b"/>
            <a:pathLst>
              <a:path w="9204938" h="4257284">
                <a:moveTo>
                  <a:pt x="0" y="0"/>
                </a:moveTo>
                <a:lnTo>
                  <a:pt x="9204938" y="0"/>
                </a:lnTo>
                <a:lnTo>
                  <a:pt x="9204938" y="4257284"/>
                </a:lnTo>
                <a:lnTo>
                  <a:pt x="0" y="4257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82104" y="1427551"/>
            <a:ext cx="15651198" cy="7431897"/>
            <a:chOff x="0" y="0"/>
            <a:chExt cx="4122126" cy="19573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22126" cy="1957372"/>
            </a:xfrm>
            <a:custGeom>
              <a:avLst/>
              <a:gdLst/>
              <a:ahLst/>
              <a:cxnLst/>
              <a:rect l="l" t="t" r="r" b="b"/>
              <a:pathLst>
                <a:path w="4122126" h="1957372">
                  <a:moveTo>
                    <a:pt x="49465" y="0"/>
                  </a:moveTo>
                  <a:lnTo>
                    <a:pt x="4072661" y="0"/>
                  </a:lnTo>
                  <a:cubicBezTo>
                    <a:pt x="4085780" y="0"/>
                    <a:pt x="4098362" y="5212"/>
                    <a:pt x="4107638" y="14488"/>
                  </a:cubicBezTo>
                  <a:cubicBezTo>
                    <a:pt x="4116915" y="23765"/>
                    <a:pt x="4122126" y="36346"/>
                    <a:pt x="4122126" y="49465"/>
                  </a:cubicBezTo>
                  <a:lnTo>
                    <a:pt x="4122126" y="1907907"/>
                  </a:lnTo>
                  <a:cubicBezTo>
                    <a:pt x="4122126" y="1921026"/>
                    <a:pt x="4116915" y="1933607"/>
                    <a:pt x="4107638" y="1942884"/>
                  </a:cubicBezTo>
                  <a:cubicBezTo>
                    <a:pt x="4098362" y="1952160"/>
                    <a:pt x="4085780" y="1957372"/>
                    <a:pt x="4072661" y="1957372"/>
                  </a:cubicBezTo>
                  <a:lnTo>
                    <a:pt x="49465" y="1957372"/>
                  </a:lnTo>
                  <a:cubicBezTo>
                    <a:pt x="36346" y="1957372"/>
                    <a:pt x="23765" y="1952160"/>
                    <a:pt x="14488" y="1942884"/>
                  </a:cubicBezTo>
                  <a:cubicBezTo>
                    <a:pt x="5212" y="1933607"/>
                    <a:pt x="0" y="1921026"/>
                    <a:pt x="0" y="1907907"/>
                  </a:cubicBezTo>
                  <a:lnTo>
                    <a:pt x="0" y="49465"/>
                  </a:lnTo>
                  <a:cubicBezTo>
                    <a:pt x="0" y="36346"/>
                    <a:pt x="5212" y="23765"/>
                    <a:pt x="14488" y="14488"/>
                  </a:cubicBezTo>
                  <a:cubicBezTo>
                    <a:pt x="23765" y="5212"/>
                    <a:pt x="36346" y="0"/>
                    <a:pt x="49465" y="0"/>
                  </a:cubicBezTo>
                  <a:close/>
                </a:path>
              </a:pathLst>
            </a:custGeom>
            <a:solidFill>
              <a:srgbClr val="45413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22126" cy="1995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400000">
            <a:off x="16455220" y="9273428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6" y="0"/>
                </a:lnTo>
                <a:lnTo>
                  <a:pt x="449356" y="753636"/>
                </a:lnTo>
                <a:lnTo>
                  <a:pt x="0" y="753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72859" y="559999"/>
            <a:ext cx="1060443" cy="468701"/>
          </a:xfrm>
          <a:custGeom>
            <a:avLst/>
            <a:gdLst/>
            <a:ahLst/>
            <a:cxnLst/>
            <a:rect l="l" t="t" r="r" b="b"/>
            <a:pathLst>
              <a:path w="1060443" h="468701">
                <a:moveTo>
                  <a:pt x="0" y="0"/>
                </a:moveTo>
                <a:lnTo>
                  <a:pt x="1060443" y="0"/>
                </a:lnTo>
                <a:lnTo>
                  <a:pt x="1060443" y="468701"/>
                </a:lnTo>
                <a:lnTo>
                  <a:pt x="0" y="468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78738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85208" y="9460348"/>
            <a:ext cx="1086983" cy="618974"/>
            <a:chOff x="0" y="0"/>
            <a:chExt cx="857859" cy="4885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859" cy="488501"/>
            </a:xfrm>
            <a:custGeom>
              <a:avLst/>
              <a:gdLst/>
              <a:ahLst/>
              <a:cxnLst/>
              <a:rect l="l" t="t" r="r" b="b"/>
              <a:pathLst>
                <a:path w="857859" h="488501">
                  <a:moveTo>
                    <a:pt x="142448" y="0"/>
                  </a:moveTo>
                  <a:lnTo>
                    <a:pt x="715411" y="0"/>
                  </a:lnTo>
                  <a:cubicBezTo>
                    <a:pt x="794083" y="0"/>
                    <a:pt x="857859" y="63776"/>
                    <a:pt x="857859" y="142448"/>
                  </a:cubicBezTo>
                  <a:lnTo>
                    <a:pt x="857859" y="346053"/>
                  </a:lnTo>
                  <a:cubicBezTo>
                    <a:pt x="857859" y="383833"/>
                    <a:pt x="842851" y="420065"/>
                    <a:pt x="816137" y="446779"/>
                  </a:cubicBezTo>
                  <a:cubicBezTo>
                    <a:pt x="789423" y="473493"/>
                    <a:pt x="753191" y="488501"/>
                    <a:pt x="715411" y="488501"/>
                  </a:cubicBezTo>
                  <a:lnTo>
                    <a:pt x="142448" y="488501"/>
                  </a:lnTo>
                  <a:cubicBezTo>
                    <a:pt x="104668" y="488501"/>
                    <a:pt x="68436" y="473493"/>
                    <a:pt x="41722" y="446779"/>
                  </a:cubicBezTo>
                  <a:cubicBezTo>
                    <a:pt x="15008" y="420065"/>
                    <a:pt x="0" y="383833"/>
                    <a:pt x="0" y="346053"/>
                  </a:cubicBezTo>
                  <a:lnTo>
                    <a:pt x="0" y="142448"/>
                  </a:lnTo>
                  <a:cubicBezTo>
                    <a:pt x="0" y="104668"/>
                    <a:pt x="15008" y="68436"/>
                    <a:pt x="41722" y="41722"/>
                  </a:cubicBezTo>
                  <a:cubicBezTo>
                    <a:pt x="68436" y="15008"/>
                    <a:pt x="104668" y="0"/>
                    <a:pt x="142448" y="0"/>
                  </a:cubicBezTo>
                  <a:close/>
                </a:path>
              </a:pathLst>
            </a:custGeom>
            <a:solidFill>
              <a:srgbClr val="45413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57859" cy="526601"/>
            </a:xfrm>
            <a:prstGeom prst="rect">
              <a:avLst/>
            </a:prstGeom>
          </p:spPr>
          <p:txBody>
            <a:bodyPr lIns="16953" tIns="16953" rIns="16953" bIns="16953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51262" y="9452001"/>
            <a:ext cx="1080045" cy="568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1B180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CAU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72192" y="9418295"/>
            <a:ext cx="1146239" cy="62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0"/>
              </a:lnSpc>
            </a:pPr>
            <a:r>
              <a:rPr lang="en-US" sz="3528" b="1">
                <a:solidFill>
                  <a:srgbClr val="454133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SES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94938" y="64120"/>
            <a:ext cx="2347934" cy="1047908"/>
            <a:chOff x="0" y="0"/>
            <a:chExt cx="3130579" cy="1397211"/>
          </a:xfrm>
        </p:grpSpPr>
        <p:sp>
          <p:nvSpPr>
            <p:cNvPr id="14" name="TextBox 14"/>
            <p:cNvSpPr txBox="1"/>
            <p:nvPr/>
          </p:nvSpPr>
          <p:spPr>
            <a:xfrm>
              <a:off x="1121219" y="728799"/>
              <a:ext cx="1575242" cy="465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21"/>
                </a:lnSpc>
              </a:pPr>
              <a:r>
                <a:rPr lang="en-US" sz="2417" spc="-152">
                  <a:solidFill>
                    <a:srgbClr val="000000"/>
                  </a:solidFill>
                  <a:latin typeface="Horizon"/>
                  <a:ea typeface="Horizon"/>
                  <a:cs typeface="Horizon"/>
                  <a:sym typeface="Horizon"/>
                </a:rPr>
                <a:t>GORI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1397211" cy="1397211"/>
            </a:xfrm>
            <a:custGeom>
              <a:avLst/>
              <a:gdLst/>
              <a:ahLst/>
              <a:cxnLst/>
              <a:rect l="l" t="t" r="r" b="b"/>
              <a:pathLst>
                <a:path w="1397211" h="1397211">
                  <a:moveTo>
                    <a:pt x="0" y="0"/>
                  </a:moveTo>
                  <a:lnTo>
                    <a:pt x="1397211" y="0"/>
                  </a:lnTo>
                  <a:lnTo>
                    <a:pt x="1397211" y="1397211"/>
                  </a:lnTo>
                  <a:lnTo>
                    <a:pt x="0" y="1397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696461" y="698605"/>
              <a:ext cx="434118" cy="434118"/>
            </a:xfrm>
            <a:custGeom>
              <a:avLst/>
              <a:gdLst/>
              <a:ahLst/>
              <a:cxnLst/>
              <a:rect l="l" t="t" r="r" b="b"/>
              <a:pathLst>
                <a:path w="434118" h="434118">
                  <a:moveTo>
                    <a:pt x="0" y="0"/>
                  </a:moveTo>
                  <a:lnTo>
                    <a:pt x="434118" y="0"/>
                  </a:lnTo>
                  <a:lnTo>
                    <a:pt x="434118" y="434118"/>
                  </a:lnTo>
                  <a:lnTo>
                    <a:pt x="0" y="434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572192" y="3029442"/>
            <a:ext cx="5950708" cy="5830006"/>
            <a:chOff x="0" y="0"/>
            <a:chExt cx="1567265" cy="15354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67265" cy="1535475"/>
            </a:xfrm>
            <a:custGeom>
              <a:avLst/>
              <a:gdLst/>
              <a:ahLst/>
              <a:cxnLst/>
              <a:rect l="l" t="t" r="r" b="b"/>
              <a:pathLst>
                <a:path w="1567265" h="1535475">
                  <a:moveTo>
                    <a:pt x="130101" y="0"/>
                  </a:moveTo>
                  <a:lnTo>
                    <a:pt x="1437164" y="0"/>
                  </a:lnTo>
                  <a:cubicBezTo>
                    <a:pt x="1509017" y="0"/>
                    <a:pt x="1567265" y="58248"/>
                    <a:pt x="1567265" y="130101"/>
                  </a:cubicBezTo>
                  <a:lnTo>
                    <a:pt x="1567265" y="1405374"/>
                  </a:lnTo>
                  <a:cubicBezTo>
                    <a:pt x="1567265" y="1477227"/>
                    <a:pt x="1509017" y="1535475"/>
                    <a:pt x="1437164" y="1535475"/>
                  </a:cubicBezTo>
                  <a:lnTo>
                    <a:pt x="130101" y="1535475"/>
                  </a:lnTo>
                  <a:cubicBezTo>
                    <a:pt x="58248" y="1535475"/>
                    <a:pt x="0" y="1477227"/>
                    <a:pt x="0" y="1405374"/>
                  </a:cubicBezTo>
                  <a:lnTo>
                    <a:pt x="0" y="130101"/>
                  </a:lnTo>
                  <a:cubicBezTo>
                    <a:pt x="0" y="58248"/>
                    <a:pt x="58248" y="0"/>
                    <a:pt x="1301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54133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567265" cy="1573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67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237663" y="1741144"/>
            <a:ext cx="7540079" cy="794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4"/>
              </a:lnSpc>
            </a:pPr>
            <a:r>
              <a:rPr lang="en-US" sz="4353">
                <a:solidFill>
                  <a:srgbClr val="000000"/>
                </a:solidFill>
                <a:latin typeface="Horizon"/>
                <a:ea typeface="Horizon"/>
                <a:cs typeface="Horizon"/>
                <a:sym typeface="Horizon"/>
              </a:rPr>
              <a:t>POSSIBLE CAUSES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31308" y="2399334"/>
            <a:ext cx="11927005" cy="646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0"/>
              </a:lnSpc>
            </a:pPr>
            <a:endParaRPr/>
          </a:p>
          <a:p>
            <a:pPr marL="791229" lvl="1" indent="-395614" algn="l">
              <a:lnSpc>
                <a:spcPts val="5130"/>
              </a:lnSpc>
              <a:buFont typeface="Arial"/>
              <a:buChar char="•"/>
            </a:pPr>
            <a:r>
              <a:rPr lang="en-US" sz="3664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Online Marketplace Vulnerabilities </a:t>
            </a:r>
          </a:p>
          <a:p>
            <a:pPr marL="791229" lvl="1" indent="-395614" algn="l">
              <a:lnSpc>
                <a:spcPts val="5130"/>
              </a:lnSpc>
              <a:buFont typeface="Arial"/>
              <a:buChar char="•"/>
            </a:pPr>
            <a:r>
              <a:rPr lang="en-US" sz="3664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Limited Stocks</a:t>
            </a:r>
          </a:p>
          <a:p>
            <a:pPr marL="791229" lvl="1" indent="-395614" algn="l">
              <a:lnSpc>
                <a:spcPts val="5130"/>
              </a:lnSpc>
              <a:buFont typeface="Arial"/>
              <a:buChar char="•"/>
            </a:pPr>
            <a:r>
              <a:rPr lang="en-US" sz="3664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Lack of Brand Protection</a:t>
            </a:r>
          </a:p>
          <a:p>
            <a:pPr marL="791229" lvl="1" indent="-395614" algn="l">
              <a:lnSpc>
                <a:spcPts val="5130"/>
              </a:lnSpc>
              <a:buFont typeface="Arial"/>
              <a:buChar char="•"/>
            </a:pPr>
            <a:r>
              <a:rPr lang="en-US" sz="3664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Lack of Customer Awareness </a:t>
            </a:r>
          </a:p>
          <a:p>
            <a:pPr marL="791229" lvl="1" indent="-395614" algn="l">
              <a:lnSpc>
                <a:spcPts val="5130"/>
              </a:lnSpc>
              <a:buFont typeface="Arial"/>
              <a:buChar char="•"/>
            </a:pPr>
            <a:r>
              <a:rPr lang="en-US" sz="3664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Unauthorized Sellers</a:t>
            </a:r>
          </a:p>
          <a:p>
            <a:pPr marL="791229" lvl="1" indent="-395614" algn="l">
              <a:lnSpc>
                <a:spcPts val="5130"/>
              </a:lnSpc>
              <a:buFont typeface="Arial"/>
              <a:buChar char="•"/>
            </a:pPr>
            <a:r>
              <a:rPr lang="en-US" sz="3664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Weak Supply Chain Tracking</a:t>
            </a:r>
          </a:p>
          <a:p>
            <a:pPr marL="791229" lvl="1" indent="-395614" algn="l">
              <a:lnSpc>
                <a:spcPts val="5130"/>
              </a:lnSpc>
              <a:buFont typeface="Arial"/>
              <a:buChar char="•"/>
            </a:pPr>
            <a:r>
              <a:rPr lang="en-US" sz="3664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Lack of Regulatory Enforcement</a:t>
            </a:r>
          </a:p>
          <a:p>
            <a:pPr marL="791229" lvl="1" indent="-395614" algn="l">
              <a:lnSpc>
                <a:spcPts val="5130"/>
              </a:lnSpc>
              <a:buFont typeface="Arial"/>
              <a:buChar char="•"/>
            </a:pPr>
            <a:r>
              <a:rPr lang="en-US" sz="3664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Counterfeit Production Technology</a:t>
            </a:r>
          </a:p>
          <a:p>
            <a:pPr algn="l">
              <a:lnSpc>
                <a:spcPts val="5130"/>
              </a:lnSpc>
            </a:pPr>
            <a:endParaRPr lang="en-US" sz="3664">
              <a:solidFill>
                <a:srgbClr val="FFFFFF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5082091" y="3029442"/>
            <a:ext cx="2441979" cy="2208974"/>
          </a:xfrm>
          <a:custGeom>
            <a:avLst/>
            <a:gdLst/>
            <a:ahLst/>
            <a:cxnLst/>
            <a:rect l="l" t="t" r="r" b="b"/>
            <a:pathLst>
              <a:path w="2441979" h="2208974">
                <a:moveTo>
                  <a:pt x="0" y="0"/>
                </a:moveTo>
                <a:lnTo>
                  <a:pt x="2441979" y="0"/>
                </a:lnTo>
                <a:lnTo>
                  <a:pt x="2441979" y="2208974"/>
                </a:lnTo>
                <a:lnTo>
                  <a:pt x="0" y="22089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 rot="-376463">
            <a:off x="13174389" y="3486076"/>
            <a:ext cx="1795855" cy="1657424"/>
            <a:chOff x="0" y="0"/>
            <a:chExt cx="2394473" cy="220989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94473" cy="2209899"/>
            </a:xfrm>
            <a:custGeom>
              <a:avLst/>
              <a:gdLst/>
              <a:ahLst/>
              <a:cxnLst/>
              <a:rect l="l" t="t" r="r" b="b"/>
              <a:pathLst>
                <a:path w="2394473" h="2209899">
                  <a:moveTo>
                    <a:pt x="0" y="0"/>
                  </a:moveTo>
                  <a:lnTo>
                    <a:pt x="2394473" y="0"/>
                  </a:lnTo>
                  <a:lnTo>
                    <a:pt x="2394473" y="2209899"/>
                  </a:lnTo>
                  <a:lnTo>
                    <a:pt x="0" y="2209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-976822">
              <a:off x="242208" y="91099"/>
              <a:ext cx="704008" cy="378111"/>
            </a:xfrm>
            <a:custGeom>
              <a:avLst/>
              <a:gdLst/>
              <a:ahLst/>
              <a:cxnLst/>
              <a:rect l="l" t="t" r="r" b="b"/>
              <a:pathLst>
                <a:path w="704008" h="378111">
                  <a:moveTo>
                    <a:pt x="0" y="0"/>
                  </a:moveTo>
                  <a:lnTo>
                    <a:pt x="704008" y="0"/>
                  </a:lnTo>
                  <a:lnTo>
                    <a:pt x="704008" y="378111"/>
                  </a:lnTo>
                  <a:lnTo>
                    <a:pt x="0" y="3781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973263" y="1492311"/>
              <a:ext cx="447947" cy="451712"/>
            </a:xfrm>
            <a:custGeom>
              <a:avLst/>
              <a:gdLst/>
              <a:ahLst/>
              <a:cxnLst/>
              <a:rect l="l" t="t" r="r" b="b"/>
              <a:pathLst>
                <a:path w="447947" h="451712">
                  <a:moveTo>
                    <a:pt x="0" y="0"/>
                  </a:moveTo>
                  <a:lnTo>
                    <a:pt x="447947" y="0"/>
                  </a:lnTo>
                  <a:lnTo>
                    <a:pt x="447947" y="451712"/>
                  </a:lnTo>
                  <a:lnTo>
                    <a:pt x="0" y="451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50178">
            <a:off x="14535172" y="5857883"/>
            <a:ext cx="9204938" cy="4257284"/>
          </a:xfrm>
          <a:custGeom>
            <a:avLst/>
            <a:gdLst/>
            <a:ahLst/>
            <a:cxnLst/>
            <a:rect l="l" t="t" r="r" b="b"/>
            <a:pathLst>
              <a:path w="9204938" h="4257284">
                <a:moveTo>
                  <a:pt x="0" y="0"/>
                </a:moveTo>
                <a:lnTo>
                  <a:pt x="9204938" y="0"/>
                </a:lnTo>
                <a:lnTo>
                  <a:pt x="9204938" y="4257284"/>
                </a:lnTo>
                <a:lnTo>
                  <a:pt x="0" y="4257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82104" y="1427551"/>
            <a:ext cx="15651198" cy="7431897"/>
            <a:chOff x="0" y="0"/>
            <a:chExt cx="4122126" cy="19573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22126" cy="1957372"/>
            </a:xfrm>
            <a:custGeom>
              <a:avLst/>
              <a:gdLst/>
              <a:ahLst/>
              <a:cxnLst/>
              <a:rect l="l" t="t" r="r" b="b"/>
              <a:pathLst>
                <a:path w="4122126" h="1957372">
                  <a:moveTo>
                    <a:pt x="49465" y="0"/>
                  </a:moveTo>
                  <a:lnTo>
                    <a:pt x="4072661" y="0"/>
                  </a:lnTo>
                  <a:cubicBezTo>
                    <a:pt x="4085780" y="0"/>
                    <a:pt x="4098362" y="5212"/>
                    <a:pt x="4107638" y="14488"/>
                  </a:cubicBezTo>
                  <a:cubicBezTo>
                    <a:pt x="4116915" y="23765"/>
                    <a:pt x="4122126" y="36346"/>
                    <a:pt x="4122126" y="49465"/>
                  </a:cubicBezTo>
                  <a:lnTo>
                    <a:pt x="4122126" y="1907907"/>
                  </a:lnTo>
                  <a:cubicBezTo>
                    <a:pt x="4122126" y="1921026"/>
                    <a:pt x="4116915" y="1933607"/>
                    <a:pt x="4107638" y="1942884"/>
                  </a:cubicBezTo>
                  <a:cubicBezTo>
                    <a:pt x="4098362" y="1952160"/>
                    <a:pt x="4085780" y="1957372"/>
                    <a:pt x="4072661" y="1957372"/>
                  </a:cubicBezTo>
                  <a:lnTo>
                    <a:pt x="49465" y="1957372"/>
                  </a:lnTo>
                  <a:cubicBezTo>
                    <a:pt x="36346" y="1957372"/>
                    <a:pt x="23765" y="1952160"/>
                    <a:pt x="14488" y="1942884"/>
                  </a:cubicBezTo>
                  <a:cubicBezTo>
                    <a:pt x="5212" y="1933607"/>
                    <a:pt x="0" y="1921026"/>
                    <a:pt x="0" y="1907907"/>
                  </a:cubicBezTo>
                  <a:lnTo>
                    <a:pt x="0" y="49465"/>
                  </a:lnTo>
                  <a:cubicBezTo>
                    <a:pt x="0" y="36346"/>
                    <a:pt x="5212" y="23765"/>
                    <a:pt x="14488" y="14488"/>
                  </a:cubicBezTo>
                  <a:cubicBezTo>
                    <a:pt x="23765" y="5212"/>
                    <a:pt x="36346" y="0"/>
                    <a:pt x="49465" y="0"/>
                  </a:cubicBezTo>
                  <a:close/>
                </a:path>
              </a:pathLst>
            </a:custGeom>
            <a:solidFill>
              <a:srgbClr val="45413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22126" cy="1995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400000">
            <a:off x="16455220" y="9273428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6" y="0"/>
                </a:lnTo>
                <a:lnTo>
                  <a:pt x="449356" y="753636"/>
                </a:lnTo>
                <a:lnTo>
                  <a:pt x="0" y="753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72859" y="559999"/>
            <a:ext cx="1060443" cy="468701"/>
          </a:xfrm>
          <a:custGeom>
            <a:avLst/>
            <a:gdLst/>
            <a:ahLst/>
            <a:cxnLst/>
            <a:rect l="l" t="t" r="r" b="b"/>
            <a:pathLst>
              <a:path w="1060443" h="468701">
                <a:moveTo>
                  <a:pt x="0" y="0"/>
                </a:moveTo>
                <a:lnTo>
                  <a:pt x="1060443" y="0"/>
                </a:lnTo>
                <a:lnTo>
                  <a:pt x="1060443" y="468701"/>
                </a:lnTo>
                <a:lnTo>
                  <a:pt x="0" y="468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78738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85208" y="9460348"/>
            <a:ext cx="1086983" cy="618974"/>
            <a:chOff x="0" y="0"/>
            <a:chExt cx="857859" cy="4885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859" cy="488501"/>
            </a:xfrm>
            <a:custGeom>
              <a:avLst/>
              <a:gdLst/>
              <a:ahLst/>
              <a:cxnLst/>
              <a:rect l="l" t="t" r="r" b="b"/>
              <a:pathLst>
                <a:path w="857859" h="488501">
                  <a:moveTo>
                    <a:pt x="142448" y="0"/>
                  </a:moveTo>
                  <a:lnTo>
                    <a:pt x="715411" y="0"/>
                  </a:lnTo>
                  <a:cubicBezTo>
                    <a:pt x="794083" y="0"/>
                    <a:pt x="857859" y="63776"/>
                    <a:pt x="857859" y="142448"/>
                  </a:cubicBezTo>
                  <a:lnTo>
                    <a:pt x="857859" y="346053"/>
                  </a:lnTo>
                  <a:cubicBezTo>
                    <a:pt x="857859" y="383833"/>
                    <a:pt x="842851" y="420065"/>
                    <a:pt x="816137" y="446779"/>
                  </a:cubicBezTo>
                  <a:cubicBezTo>
                    <a:pt x="789423" y="473493"/>
                    <a:pt x="753191" y="488501"/>
                    <a:pt x="715411" y="488501"/>
                  </a:cubicBezTo>
                  <a:lnTo>
                    <a:pt x="142448" y="488501"/>
                  </a:lnTo>
                  <a:cubicBezTo>
                    <a:pt x="104668" y="488501"/>
                    <a:pt x="68436" y="473493"/>
                    <a:pt x="41722" y="446779"/>
                  </a:cubicBezTo>
                  <a:cubicBezTo>
                    <a:pt x="15008" y="420065"/>
                    <a:pt x="0" y="383833"/>
                    <a:pt x="0" y="346053"/>
                  </a:cubicBezTo>
                  <a:lnTo>
                    <a:pt x="0" y="142448"/>
                  </a:lnTo>
                  <a:cubicBezTo>
                    <a:pt x="0" y="104668"/>
                    <a:pt x="15008" y="68436"/>
                    <a:pt x="41722" y="41722"/>
                  </a:cubicBezTo>
                  <a:cubicBezTo>
                    <a:pt x="68436" y="15008"/>
                    <a:pt x="104668" y="0"/>
                    <a:pt x="142448" y="0"/>
                  </a:cubicBezTo>
                  <a:close/>
                </a:path>
              </a:pathLst>
            </a:custGeom>
            <a:solidFill>
              <a:srgbClr val="45413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57859" cy="526601"/>
            </a:xfrm>
            <a:prstGeom prst="rect">
              <a:avLst/>
            </a:prstGeom>
          </p:spPr>
          <p:txBody>
            <a:bodyPr lIns="16953" tIns="16953" rIns="16953" bIns="16953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51262" y="9452001"/>
            <a:ext cx="1080045" cy="568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1B180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CAU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72192" y="9418295"/>
            <a:ext cx="5415238" cy="62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0"/>
              </a:lnSpc>
            </a:pPr>
            <a:r>
              <a:rPr lang="en-US" sz="3528" b="1">
                <a:solidFill>
                  <a:srgbClr val="454133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SES  WE CAN FIX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94938" y="64120"/>
            <a:ext cx="2347934" cy="1047908"/>
            <a:chOff x="0" y="0"/>
            <a:chExt cx="3130579" cy="1397211"/>
          </a:xfrm>
        </p:grpSpPr>
        <p:sp>
          <p:nvSpPr>
            <p:cNvPr id="14" name="TextBox 14"/>
            <p:cNvSpPr txBox="1"/>
            <p:nvPr/>
          </p:nvSpPr>
          <p:spPr>
            <a:xfrm>
              <a:off x="1121219" y="728799"/>
              <a:ext cx="1575242" cy="465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21"/>
                </a:lnSpc>
              </a:pPr>
              <a:r>
                <a:rPr lang="en-US" sz="2417" spc="-152">
                  <a:solidFill>
                    <a:srgbClr val="000000"/>
                  </a:solidFill>
                  <a:latin typeface="Horizon"/>
                  <a:ea typeface="Horizon"/>
                  <a:cs typeface="Horizon"/>
                  <a:sym typeface="Horizon"/>
                </a:rPr>
                <a:t>GORI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1397211" cy="1397211"/>
            </a:xfrm>
            <a:custGeom>
              <a:avLst/>
              <a:gdLst/>
              <a:ahLst/>
              <a:cxnLst/>
              <a:rect l="l" t="t" r="r" b="b"/>
              <a:pathLst>
                <a:path w="1397211" h="1397211">
                  <a:moveTo>
                    <a:pt x="0" y="0"/>
                  </a:moveTo>
                  <a:lnTo>
                    <a:pt x="1397211" y="0"/>
                  </a:lnTo>
                  <a:lnTo>
                    <a:pt x="1397211" y="1397211"/>
                  </a:lnTo>
                  <a:lnTo>
                    <a:pt x="0" y="1397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696461" y="698605"/>
              <a:ext cx="434118" cy="434118"/>
            </a:xfrm>
            <a:custGeom>
              <a:avLst/>
              <a:gdLst/>
              <a:ahLst/>
              <a:cxnLst/>
              <a:rect l="l" t="t" r="r" b="b"/>
              <a:pathLst>
                <a:path w="434118" h="434118">
                  <a:moveTo>
                    <a:pt x="0" y="0"/>
                  </a:moveTo>
                  <a:lnTo>
                    <a:pt x="434118" y="0"/>
                  </a:lnTo>
                  <a:lnTo>
                    <a:pt x="434118" y="434118"/>
                  </a:lnTo>
                  <a:lnTo>
                    <a:pt x="0" y="434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695565" y="2283018"/>
            <a:ext cx="12896871" cy="657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56993" lvl="1" indent="-578497" algn="l">
              <a:lnSpc>
                <a:spcPts val="7502"/>
              </a:lnSpc>
              <a:buFont typeface="Arial"/>
              <a:buChar char="•"/>
            </a:pPr>
            <a:r>
              <a:rPr lang="en-US" sz="53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Online Marketplace Vulnerabilities </a:t>
            </a:r>
          </a:p>
          <a:p>
            <a:pPr marL="1156993" lvl="1" indent="-578497" algn="l">
              <a:lnSpc>
                <a:spcPts val="7502"/>
              </a:lnSpc>
              <a:buFont typeface="Arial"/>
              <a:buChar char="•"/>
            </a:pPr>
            <a:r>
              <a:rPr lang="en-US" sz="53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Limited Stocks </a:t>
            </a:r>
          </a:p>
          <a:p>
            <a:pPr marL="1156993" lvl="1" indent="-578497" algn="l">
              <a:lnSpc>
                <a:spcPts val="7502"/>
              </a:lnSpc>
              <a:buFont typeface="Arial"/>
              <a:buChar char="•"/>
            </a:pPr>
            <a:r>
              <a:rPr lang="en-US" sz="53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Lack of Brand Protection </a:t>
            </a:r>
          </a:p>
          <a:p>
            <a:pPr marL="1156993" lvl="1" indent="-578497" algn="l">
              <a:lnSpc>
                <a:spcPts val="7502"/>
              </a:lnSpc>
              <a:buFont typeface="Arial"/>
              <a:buChar char="•"/>
            </a:pPr>
            <a:r>
              <a:rPr lang="en-US" sz="53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Lack of customer awareness </a:t>
            </a:r>
          </a:p>
          <a:p>
            <a:pPr marL="1156993" lvl="1" indent="-578497" algn="l">
              <a:lnSpc>
                <a:spcPts val="7502"/>
              </a:lnSpc>
              <a:buFont typeface="Arial"/>
              <a:buChar char="•"/>
            </a:pPr>
            <a:r>
              <a:rPr lang="en-US" sz="53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Unauthorized Sellers </a:t>
            </a:r>
          </a:p>
          <a:p>
            <a:pPr marL="1156993" lvl="1" indent="-578497" algn="l">
              <a:lnSpc>
                <a:spcPts val="7502"/>
              </a:lnSpc>
              <a:buFont typeface="Arial"/>
              <a:buChar char="•"/>
            </a:pPr>
            <a:r>
              <a:rPr lang="en-US" sz="53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Weak Supply Chain Tracking </a:t>
            </a:r>
          </a:p>
          <a:p>
            <a:pPr algn="l">
              <a:lnSpc>
                <a:spcPts val="7502"/>
              </a:lnSpc>
            </a:pPr>
            <a:endParaRPr lang="en-US" sz="5358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8" name="Group 18"/>
          <p:cNvGrpSpPr/>
          <p:nvPr/>
        </p:nvGrpSpPr>
        <p:grpSpPr>
          <a:xfrm rot="1304114">
            <a:off x="14809090" y="6439899"/>
            <a:ext cx="2452929" cy="2263849"/>
            <a:chOff x="0" y="0"/>
            <a:chExt cx="3270572" cy="301846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270572" cy="3018466"/>
            </a:xfrm>
            <a:custGeom>
              <a:avLst/>
              <a:gdLst/>
              <a:ahLst/>
              <a:cxnLst/>
              <a:rect l="l" t="t" r="r" b="b"/>
              <a:pathLst>
                <a:path w="3270572" h="3018466">
                  <a:moveTo>
                    <a:pt x="0" y="0"/>
                  </a:moveTo>
                  <a:lnTo>
                    <a:pt x="3270572" y="0"/>
                  </a:lnTo>
                  <a:lnTo>
                    <a:pt x="3270572" y="3018466"/>
                  </a:lnTo>
                  <a:lnTo>
                    <a:pt x="0" y="3018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976822">
              <a:off x="330828" y="124431"/>
              <a:ext cx="961593" cy="516455"/>
            </a:xfrm>
            <a:custGeom>
              <a:avLst/>
              <a:gdLst/>
              <a:ahLst/>
              <a:cxnLst/>
              <a:rect l="l" t="t" r="r" b="b"/>
              <a:pathLst>
                <a:path w="961593" h="516455">
                  <a:moveTo>
                    <a:pt x="0" y="0"/>
                  </a:moveTo>
                  <a:lnTo>
                    <a:pt x="961593" y="0"/>
                  </a:lnTo>
                  <a:lnTo>
                    <a:pt x="961593" y="516455"/>
                  </a:lnTo>
                  <a:lnTo>
                    <a:pt x="0" y="516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329364" y="2038324"/>
              <a:ext cx="611844" cy="616986"/>
            </a:xfrm>
            <a:custGeom>
              <a:avLst/>
              <a:gdLst/>
              <a:ahLst/>
              <a:cxnLst/>
              <a:rect l="l" t="t" r="r" b="b"/>
              <a:pathLst>
                <a:path w="611844" h="616986">
                  <a:moveTo>
                    <a:pt x="0" y="0"/>
                  </a:moveTo>
                  <a:lnTo>
                    <a:pt x="611844" y="0"/>
                  </a:lnTo>
                  <a:lnTo>
                    <a:pt x="611844" y="616986"/>
                  </a:lnTo>
                  <a:lnTo>
                    <a:pt x="0" y="616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4600" flipV="1">
            <a:off x="4206362" y="-139831"/>
            <a:ext cx="7315200" cy="3383280"/>
          </a:xfrm>
          <a:custGeom>
            <a:avLst/>
            <a:gdLst/>
            <a:ahLst/>
            <a:cxnLst/>
            <a:rect l="l" t="t" r="r" b="b"/>
            <a:pathLst>
              <a:path w="7315200" h="3383280">
                <a:moveTo>
                  <a:pt x="0" y="3383280"/>
                </a:moveTo>
                <a:lnTo>
                  <a:pt x="7315200" y="3383280"/>
                </a:lnTo>
                <a:lnTo>
                  <a:pt x="7315200" y="0"/>
                </a:lnTo>
                <a:lnTo>
                  <a:pt x="0" y="0"/>
                </a:lnTo>
                <a:lnTo>
                  <a:pt x="0" y="338328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36642" y="-4683274"/>
            <a:ext cx="10242361" cy="7622658"/>
            <a:chOff x="0" y="0"/>
            <a:chExt cx="2697576" cy="2007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7576" cy="2007614"/>
            </a:xfrm>
            <a:custGeom>
              <a:avLst/>
              <a:gdLst/>
              <a:ahLst/>
              <a:cxnLst/>
              <a:rect l="l" t="t" r="r" b="b"/>
              <a:pathLst>
                <a:path w="2697576" h="2007614">
                  <a:moveTo>
                    <a:pt x="75587" y="0"/>
                  </a:moveTo>
                  <a:lnTo>
                    <a:pt x="2621989" y="0"/>
                  </a:lnTo>
                  <a:cubicBezTo>
                    <a:pt x="2642036" y="0"/>
                    <a:pt x="2661262" y="7964"/>
                    <a:pt x="2675437" y="22139"/>
                  </a:cubicBezTo>
                  <a:cubicBezTo>
                    <a:pt x="2689613" y="36314"/>
                    <a:pt x="2697576" y="55540"/>
                    <a:pt x="2697576" y="75587"/>
                  </a:cubicBezTo>
                  <a:lnTo>
                    <a:pt x="2697576" y="1932026"/>
                  </a:lnTo>
                  <a:cubicBezTo>
                    <a:pt x="2697576" y="1952073"/>
                    <a:pt x="2689613" y="1971299"/>
                    <a:pt x="2675437" y="1985475"/>
                  </a:cubicBezTo>
                  <a:cubicBezTo>
                    <a:pt x="2661262" y="1999650"/>
                    <a:pt x="2642036" y="2007614"/>
                    <a:pt x="2621989" y="2007614"/>
                  </a:cubicBezTo>
                  <a:lnTo>
                    <a:pt x="75587" y="2007614"/>
                  </a:lnTo>
                  <a:cubicBezTo>
                    <a:pt x="55540" y="2007614"/>
                    <a:pt x="36314" y="1999650"/>
                    <a:pt x="22139" y="1985475"/>
                  </a:cubicBezTo>
                  <a:cubicBezTo>
                    <a:pt x="7964" y="1971299"/>
                    <a:pt x="0" y="1952073"/>
                    <a:pt x="0" y="1932026"/>
                  </a:cubicBezTo>
                  <a:lnTo>
                    <a:pt x="0" y="75587"/>
                  </a:lnTo>
                  <a:cubicBezTo>
                    <a:pt x="0" y="55540"/>
                    <a:pt x="7964" y="36314"/>
                    <a:pt x="22139" y="22139"/>
                  </a:cubicBezTo>
                  <a:cubicBezTo>
                    <a:pt x="36314" y="7964"/>
                    <a:pt x="55540" y="0"/>
                    <a:pt x="75587" y="0"/>
                  </a:cubicBezTo>
                  <a:close/>
                </a:path>
              </a:pathLst>
            </a:custGeom>
            <a:solidFill>
              <a:srgbClr val="45413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97576" cy="2045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190181" y="1028700"/>
            <a:ext cx="6138237" cy="9181341"/>
            <a:chOff x="0" y="0"/>
            <a:chExt cx="1616655" cy="24181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6655" cy="2418131"/>
            </a:xfrm>
            <a:custGeom>
              <a:avLst/>
              <a:gdLst/>
              <a:ahLst/>
              <a:cxnLst/>
              <a:rect l="l" t="t" r="r" b="b"/>
              <a:pathLst>
                <a:path w="1616655" h="2418131">
                  <a:moveTo>
                    <a:pt x="126126" y="0"/>
                  </a:moveTo>
                  <a:lnTo>
                    <a:pt x="1490529" y="0"/>
                  </a:lnTo>
                  <a:cubicBezTo>
                    <a:pt x="1523980" y="0"/>
                    <a:pt x="1556060" y="13288"/>
                    <a:pt x="1579714" y="36941"/>
                  </a:cubicBezTo>
                  <a:cubicBezTo>
                    <a:pt x="1603367" y="60595"/>
                    <a:pt x="1616655" y="92675"/>
                    <a:pt x="1616655" y="126126"/>
                  </a:cubicBezTo>
                  <a:lnTo>
                    <a:pt x="1616655" y="2292005"/>
                  </a:lnTo>
                  <a:cubicBezTo>
                    <a:pt x="1616655" y="2361662"/>
                    <a:pt x="1560186" y="2418131"/>
                    <a:pt x="1490529" y="2418131"/>
                  </a:cubicBezTo>
                  <a:lnTo>
                    <a:pt x="126126" y="2418131"/>
                  </a:lnTo>
                  <a:cubicBezTo>
                    <a:pt x="56469" y="2418131"/>
                    <a:pt x="0" y="2361662"/>
                    <a:pt x="0" y="2292005"/>
                  </a:cubicBezTo>
                  <a:lnTo>
                    <a:pt x="0" y="126126"/>
                  </a:lnTo>
                  <a:cubicBezTo>
                    <a:pt x="0" y="56469"/>
                    <a:pt x="56469" y="0"/>
                    <a:pt x="1261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54133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16655" cy="2456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11074" y="6373176"/>
            <a:ext cx="7505288" cy="1964680"/>
            <a:chOff x="0" y="0"/>
            <a:chExt cx="1976701" cy="5174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76701" cy="517447"/>
            </a:xfrm>
            <a:custGeom>
              <a:avLst/>
              <a:gdLst/>
              <a:ahLst/>
              <a:cxnLst/>
              <a:rect l="l" t="t" r="r" b="b"/>
              <a:pathLst>
                <a:path w="1976701" h="517447">
                  <a:moveTo>
                    <a:pt x="20631" y="0"/>
                  </a:moveTo>
                  <a:lnTo>
                    <a:pt x="1956071" y="0"/>
                  </a:lnTo>
                  <a:cubicBezTo>
                    <a:pt x="1961542" y="0"/>
                    <a:pt x="1966790" y="2174"/>
                    <a:pt x="1970659" y="6043"/>
                  </a:cubicBezTo>
                  <a:cubicBezTo>
                    <a:pt x="1974528" y="9912"/>
                    <a:pt x="1976701" y="15159"/>
                    <a:pt x="1976701" y="20631"/>
                  </a:cubicBezTo>
                  <a:lnTo>
                    <a:pt x="1976701" y="496816"/>
                  </a:lnTo>
                  <a:cubicBezTo>
                    <a:pt x="1976701" y="502288"/>
                    <a:pt x="1974528" y="507535"/>
                    <a:pt x="1970659" y="511404"/>
                  </a:cubicBezTo>
                  <a:cubicBezTo>
                    <a:pt x="1966790" y="515273"/>
                    <a:pt x="1961542" y="517447"/>
                    <a:pt x="1956071" y="517447"/>
                  </a:cubicBezTo>
                  <a:lnTo>
                    <a:pt x="20631" y="517447"/>
                  </a:lnTo>
                  <a:cubicBezTo>
                    <a:pt x="15159" y="517447"/>
                    <a:pt x="9912" y="515273"/>
                    <a:pt x="6043" y="511404"/>
                  </a:cubicBezTo>
                  <a:cubicBezTo>
                    <a:pt x="2174" y="507535"/>
                    <a:pt x="0" y="502288"/>
                    <a:pt x="0" y="496816"/>
                  </a:cubicBezTo>
                  <a:lnTo>
                    <a:pt x="0" y="20631"/>
                  </a:lnTo>
                  <a:cubicBezTo>
                    <a:pt x="0" y="15159"/>
                    <a:pt x="2174" y="9912"/>
                    <a:pt x="6043" y="6043"/>
                  </a:cubicBezTo>
                  <a:cubicBezTo>
                    <a:pt x="9912" y="2174"/>
                    <a:pt x="15159" y="0"/>
                    <a:pt x="206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4133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976701" cy="555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72351" y="6144576"/>
            <a:ext cx="4058609" cy="0"/>
          </a:xfrm>
          <a:prstGeom prst="line">
            <a:avLst/>
          </a:prstGeom>
          <a:ln w="38100" cap="flat">
            <a:solidFill>
              <a:srgbClr val="4541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5400000">
            <a:off x="5462496" y="5767758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6" y="0"/>
                </a:lnTo>
                <a:lnTo>
                  <a:pt x="449356" y="753636"/>
                </a:lnTo>
                <a:lnTo>
                  <a:pt x="0" y="753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5400000">
            <a:off x="15890385" y="9338303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6" y="0"/>
                </a:lnTo>
                <a:lnTo>
                  <a:pt x="449356" y="753635"/>
                </a:lnTo>
                <a:lnTo>
                  <a:pt x="0" y="753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995189" y="8954290"/>
            <a:ext cx="1060443" cy="468701"/>
          </a:xfrm>
          <a:custGeom>
            <a:avLst/>
            <a:gdLst/>
            <a:ahLst/>
            <a:cxnLst/>
            <a:rect l="l" t="t" r="r" b="b"/>
            <a:pathLst>
              <a:path w="1060443" h="468701">
                <a:moveTo>
                  <a:pt x="0" y="0"/>
                </a:moveTo>
                <a:lnTo>
                  <a:pt x="1060443" y="0"/>
                </a:lnTo>
                <a:lnTo>
                  <a:pt x="1060443" y="468701"/>
                </a:lnTo>
                <a:lnTo>
                  <a:pt x="0" y="468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78738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35588" y="6564363"/>
            <a:ext cx="7056259" cy="158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9"/>
              </a:lnSpc>
            </a:pPr>
            <a:r>
              <a:rPr lang="en-US" sz="3474" b="1" spc="-104">
                <a:solidFill>
                  <a:srgbClr val="1B180F"/>
                </a:solidFill>
                <a:latin typeface="Be Vietnam Medium"/>
                <a:ea typeface="Be Vietnam Medium"/>
                <a:cs typeface="Be Vietnam Medium"/>
                <a:sym typeface="Be Vietnam Medium"/>
              </a:rPr>
              <a:t>Implementing strategies to prevent counterfeit apparel and protect the brand.</a:t>
            </a:r>
          </a:p>
        </p:txBody>
      </p:sp>
      <p:sp>
        <p:nvSpPr>
          <p:cNvPr id="17" name="Freeform 17"/>
          <p:cNvSpPr/>
          <p:nvPr/>
        </p:nvSpPr>
        <p:spPr>
          <a:xfrm rot="844600" flipV="1">
            <a:off x="4358762" y="12569"/>
            <a:ext cx="7315200" cy="3383280"/>
          </a:xfrm>
          <a:custGeom>
            <a:avLst/>
            <a:gdLst/>
            <a:ahLst/>
            <a:cxnLst/>
            <a:rect l="l" t="t" r="r" b="b"/>
            <a:pathLst>
              <a:path w="7315200" h="3383280">
                <a:moveTo>
                  <a:pt x="0" y="3383280"/>
                </a:moveTo>
                <a:lnTo>
                  <a:pt x="7315200" y="3383280"/>
                </a:lnTo>
                <a:lnTo>
                  <a:pt x="7315200" y="0"/>
                </a:lnTo>
                <a:lnTo>
                  <a:pt x="0" y="0"/>
                </a:lnTo>
                <a:lnTo>
                  <a:pt x="0" y="338328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70238" y="228470"/>
            <a:ext cx="2347934" cy="1047908"/>
            <a:chOff x="0" y="0"/>
            <a:chExt cx="3130579" cy="1397211"/>
          </a:xfrm>
        </p:grpSpPr>
        <p:sp>
          <p:nvSpPr>
            <p:cNvPr id="19" name="TextBox 19"/>
            <p:cNvSpPr txBox="1"/>
            <p:nvPr/>
          </p:nvSpPr>
          <p:spPr>
            <a:xfrm>
              <a:off x="1121219" y="728799"/>
              <a:ext cx="1575242" cy="465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21"/>
                </a:lnSpc>
              </a:pPr>
              <a:r>
                <a:rPr lang="en-US" sz="2417" spc="-152">
                  <a:solidFill>
                    <a:srgbClr val="000000"/>
                  </a:solidFill>
                  <a:latin typeface="Horizon"/>
                  <a:ea typeface="Horizon"/>
                  <a:cs typeface="Horizon"/>
                  <a:sym typeface="Horizon"/>
                </a:rPr>
                <a:t>GORI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1397211" cy="1397211"/>
            </a:xfrm>
            <a:custGeom>
              <a:avLst/>
              <a:gdLst/>
              <a:ahLst/>
              <a:cxnLst/>
              <a:rect l="l" t="t" r="r" b="b"/>
              <a:pathLst>
                <a:path w="1397211" h="1397211">
                  <a:moveTo>
                    <a:pt x="0" y="0"/>
                  </a:moveTo>
                  <a:lnTo>
                    <a:pt x="1397211" y="0"/>
                  </a:lnTo>
                  <a:lnTo>
                    <a:pt x="1397211" y="1397211"/>
                  </a:lnTo>
                  <a:lnTo>
                    <a:pt x="0" y="1397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2696461" y="698605"/>
              <a:ext cx="434118" cy="434118"/>
            </a:xfrm>
            <a:custGeom>
              <a:avLst/>
              <a:gdLst/>
              <a:ahLst/>
              <a:cxnLst/>
              <a:rect l="l" t="t" r="r" b="b"/>
              <a:pathLst>
                <a:path w="434118" h="434118">
                  <a:moveTo>
                    <a:pt x="0" y="0"/>
                  </a:moveTo>
                  <a:lnTo>
                    <a:pt x="434118" y="0"/>
                  </a:lnTo>
                  <a:lnTo>
                    <a:pt x="434118" y="434118"/>
                  </a:lnTo>
                  <a:lnTo>
                    <a:pt x="0" y="434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511074" y="3849206"/>
            <a:ext cx="11146737" cy="2220382"/>
            <a:chOff x="0" y="0"/>
            <a:chExt cx="14862316" cy="2960509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90515"/>
              <a:ext cx="6159848" cy="2670409"/>
              <a:chOff x="0" y="0"/>
              <a:chExt cx="1216760" cy="527488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216760" cy="527488"/>
              </a:xfrm>
              <a:custGeom>
                <a:avLst/>
                <a:gdLst/>
                <a:ahLst/>
                <a:cxnLst/>
                <a:rect l="l" t="t" r="r" b="b"/>
                <a:pathLst>
                  <a:path w="1216760" h="527488">
                    <a:moveTo>
                      <a:pt x="33516" y="0"/>
                    </a:moveTo>
                    <a:lnTo>
                      <a:pt x="1183245" y="0"/>
                    </a:lnTo>
                    <a:cubicBezTo>
                      <a:pt x="1192133" y="0"/>
                      <a:pt x="1200658" y="3531"/>
                      <a:pt x="1206944" y="9817"/>
                    </a:cubicBezTo>
                    <a:cubicBezTo>
                      <a:pt x="1213229" y="16102"/>
                      <a:pt x="1216760" y="24627"/>
                      <a:pt x="1216760" y="33516"/>
                    </a:cubicBezTo>
                    <a:lnTo>
                      <a:pt x="1216760" y="493973"/>
                    </a:lnTo>
                    <a:cubicBezTo>
                      <a:pt x="1216760" y="512483"/>
                      <a:pt x="1201755" y="527488"/>
                      <a:pt x="1183245" y="527488"/>
                    </a:cubicBezTo>
                    <a:lnTo>
                      <a:pt x="33516" y="527488"/>
                    </a:lnTo>
                    <a:cubicBezTo>
                      <a:pt x="24627" y="527488"/>
                      <a:pt x="16102" y="523957"/>
                      <a:pt x="9817" y="517672"/>
                    </a:cubicBezTo>
                    <a:cubicBezTo>
                      <a:pt x="3531" y="511386"/>
                      <a:pt x="0" y="502861"/>
                      <a:pt x="0" y="493973"/>
                    </a:cubicBezTo>
                    <a:lnTo>
                      <a:pt x="0" y="33516"/>
                    </a:lnTo>
                    <a:cubicBezTo>
                      <a:pt x="0" y="15005"/>
                      <a:pt x="15005" y="0"/>
                      <a:pt x="33516" y="0"/>
                    </a:cubicBezTo>
                    <a:close/>
                  </a:path>
                </a:pathLst>
              </a:custGeom>
              <a:solidFill>
                <a:srgbClr val="454133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216760" cy="5655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748370" y="-166660"/>
              <a:ext cx="5650673" cy="3036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593"/>
                </a:lnSpc>
              </a:pPr>
              <a:r>
                <a:rPr lang="en-US" sz="13280" b="1">
                  <a:solidFill>
                    <a:srgbClr val="1B180F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SOL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6399043" y="-285750"/>
              <a:ext cx="8463273" cy="3246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920"/>
                </a:lnSpc>
              </a:pPr>
              <a:r>
                <a:rPr lang="en-US" sz="14228" b="1">
                  <a:solidFill>
                    <a:srgbClr val="454133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UTION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 rot="-580480">
            <a:off x="13322043" y="7261258"/>
            <a:ext cx="2452929" cy="2263849"/>
            <a:chOff x="0" y="0"/>
            <a:chExt cx="3270572" cy="301846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270572" cy="3018466"/>
            </a:xfrm>
            <a:custGeom>
              <a:avLst/>
              <a:gdLst/>
              <a:ahLst/>
              <a:cxnLst/>
              <a:rect l="l" t="t" r="r" b="b"/>
              <a:pathLst>
                <a:path w="3270572" h="3018466">
                  <a:moveTo>
                    <a:pt x="0" y="0"/>
                  </a:moveTo>
                  <a:lnTo>
                    <a:pt x="3270572" y="0"/>
                  </a:lnTo>
                  <a:lnTo>
                    <a:pt x="3270572" y="3018466"/>
                  </a:lnTo>
                  <a:lnTo>
                    <a:pt x="0" y="3018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 rot="-976822">
              <a:off x="330828" y="124431"/>
              <a:ext cx="961593" cy="516455"/>
            </a:xfrm>
            <a:custGeom>
              <a:avLst/>
              <a:gdLst/>
              <a:ahLst/>
              <a:cxnLst/>
              <a:rect l="l" t="t" r="r" b="b"/>
              <a:pathLst>
                <a:path w="961593" h="516455">
                  <a:moveTo>
                    <a:pt x="0" y="0"/>
                  </a:moveTo>
                  <a:lnTo>
                    <a:pt x="961593" y="0"/>
                  </a:lnTo>
                  <a:lnTo>
                    <a:pt x="961593" y="516455"/>
                  </a:lnTo>
                  <a:lnTo>
                    <a:pt x="0" y="516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1329364" y="2038324"/>
              <a:ext cx="611844" cy="616986"/>
            </a:xfrm>
            <a:custGeom>
              <a:avLst/>
              <a:gdLst/>
              <a:ahLst/>
              <a:cxnLst/>
              <a:rect l="l" t="t" r="r" b="b"/>
              <a:pathLst>
                <a:path w="611844" h="616986">
                  <a:moveTo>
                    <a:pt x="0" y="0"/>
                  </a:moveTo>
                  <a:lnTo>
                    <a:pt x="611844" y="0"/>
                  </a:lnTo>
                  <a:lnTo>
                    <a:pt x="611844" y="616986"/>
                  </a:lnTo>
                  <a:lnTo>
                    <a:pt x="0" y="616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 flipH="1">
            <a:off x="15947753" y="6921096"/>
            <a:ext cx="2340247" cy="2569347"/>
          </a:xfrm>
          <a:custGeom>
            <a:avLst/>
            <a:gdLst/>
            <a:ahLst/>
            <a:cxnLst/>
            <a:rect l="l" t="t" r="r" b="b"/>
            <a:pathLst>
              <a:path w="2340247" h="2569347">
                <a:moveTo>
                  <a:pt x="2340247" y="0"/>
                </a:moveTo>
                <a:lnTo>
                  <a:pt x="0" y="0"/>
                </a:lnTo>
                <a:lnTo>
                  <a:pt x="0" y="2569347"/>
                </a:lnTo>
                <a:lnTo>
                  <a:pt x="2340247" y="2569347"/>
                </a:lnTo>
                <a:lnTo>
                  <a:pt x="2340247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8304" y="1445260"/>
            <a:ext cx="14431391" cy="7396481"/>
            <a:chOff x="0" y="0"/>
            <a:chExt cx="3800860" cy="1948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00860" cy="1948044"/>
            </a:xfrm>
            <a:custGeom>
              <a:avLst/>
              <a:gdLst/>
              <a:ahLst/>
              <a:cxnLst/>
              <a:rect l="l" t="t" r="r" b="b"/>
              <a:pathLst>
                <a:path w="3800860" h="1948044">
                  <a:moveTo>
                    <a:pt x="53646" y="0"/>
                  </a:moveTo>
                  <a:lnTo>
                    <a:pt x="3747214" y="0"/>
                  </a:lnTo>
                  <a:cubicBezTo>
                    <a:pt x="3761442" y="0"/>
                    <a:pt x="3775087" y="5652"/>
                    <a:pt x="3785148" y="15713"/>
                  </a:cubicBezTo>
                  <a:cubicBezTo>
                    <a:pt x="3795208" y="25773"/>
                    <a:pt x="3800860" y="39418"/>
                    <a:pt x="3800860" y="53646"/>
                  </a:cubicBezTo>
                  <a:lnTo>
                    <a:pt x="3800860" y="1894398"/>
                  </a:lnTo>
                  <a:cubicBezTo>
                    <a:pt x="3800860" y="1908626"/>
                    <a:pt x="3795208" y="1922271"/>
                    <a:pt x="3785148" y="1932332"/>
                  </a:cubicBezTo>
                  <a:cubicBezTo>
                    <a:pt x="3775087" y="1942392"/>
                    <a:pt x="3761442" y="1948044"/>
                    <a:pt x="3747214" y="1948044"/>
                  </a:cubicBezTo>
                  <a:lnTo>
                    <a:pt x="53646" y="1948044"/>
                  </a:lnTo>
                  <a:cubicBezTo>
                    <a:pt x="39418" y="1948044"/>
                    <a:pt x="25773" y="1942392"/>
                    <a:pt x="15713" y="1932332"/>
                  </a:cubicBezTo>
                  <a:cubicBezTo>
                    <a:pt x="5652" y="1922271"/>
                    <a:pt x="0" y="1908626"/>
                    <a:pt x="0" y="1894398"/>
                  </a:cubicBezTo>
                  <a:lnTo>
                    <a:pt x="0" y="53646"/>
                  </a:lnTo>
                  <a:cubicBezTo>
                    <a:pt x="0" y="39418"/>
                    <a:pt x="5652" y="25773"/>
                    <a:pt x="15713" y="15713"/>
                  </a:cubicBezTo>
                  <a:cubicBezTo>
                    <a:pt x="25773" y="5652"/>
                    <a:pt x="39418" y="0"/>
                    <a:pt x="53646" y="0"/>
                  </a:cubicBezTo>
                  <a:close/>
                </a:path>
              </a:pathLst>
            </a:custGeom>
            <a:solidFill>
              <a:srgbClr val="45413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800860" cy="1986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9625" y="300073"/>
            <a:ext cx="5059675" cy="6381039"/>
            <a:chOff x="0" y="0"/>
            <a:chExt cx="1332589" cy="1680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32589" cy="1680603"/>
            </a:xfrm>
            <a:custGeom>
              <a:avLst/>
              <a:gdLst/>
              <a:ahLst/>
              <a:cxnLst/>
              <a:rect l="l" t="t" r="r" b="b"/>
              <a:pathLst>
                <a:path w="1332589" h="1680603">
                  <a:moveTo>
                    <a:pt x="153012" y="0"/>
                  </a:moveTo>
                  <a:lnTo>
                    <a:pt x="1179577" y="0"/>
                  </a:lnTo>
                  <a:cubicBezTo>
                    <a:pt x="1264083" y="0"/>
                    <a:pt x="1332589" y="68506"/>
                    <a:pt x="1332589" y="153012"/>
                  </a:cubicBezTo>
                  <a:lnTo>
                    <a:pt x="1332589" y="1527591"/>
                  </a:lnTo>
                  <a:cubicBezTo>
                    <a:pt x="1332589" y="1612097"/>
                    <a:pt x="1264083" y="1680603"/>
                    <a:pt x="1179577" y="1680603"/>
                  </a:cubicBezTo>
                  <a:lnTo>
                    <a:pt x="153012" y="1680603"/>
                  </a:lnTo>
                  <a:cubicBezTo>
                    <a:pt x="68506" y="1680603"/>
                    <a:pt x="0" y="1612097"/>
                    <a:pt x="0" y="1527591"/>
                  </a:cubicBezTo>
                  <a:lnTo>
                    <a:pt x="0" y="153012"/>
                  </a:lnTo>
                  <a:cubicBezTo>
                    <a:pt x="0" y="68506"/>
                    <a:pt x="68506" y="0"/>
                    <a:pt x="1530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54133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32589" cy="1718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60842" y="5048456"/>
            <a:ext cx="5840079" cy="4266789"/>
            <a:chOff x="0" y="0"/>
            <a:chExt cx="1538128" cy="11237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38128" cy="1123763"/>
            </a:xfrm>
            <a:custGeom>
              <a:avLst/>
              <a:gdLst/>
              <a:ahLst/>
              <a:cxnLst/>
              <a:rect l="l" t="t" r="r" b="b"/>
              <a:pathLst>
                <a:path w="1538128" h="1123763">
                  <a:moveTo>
                    <a:pt x="132565" y="0"/>
                  </a:moveTo>
                  <a:lnTo>
                    <a:pt x="1405562" y="0"/>
                  </a:lnTo>
                  <a:cubicBezTo>
                    <a:pt x="1440721" y="0"/>
                    <a:pt x="1474439" y="13967"/>
                    <a:pt x="1499300" y="38827"/>
                  </a:cubicBezTo>
                  <a:cubicBezTo>
                    <a:pt x="1524161" y="63688"/>
                    <a:pt x="1538128" y="97407"/>
                    <a:pt x="1538128" y="132565"/>
                  </a:cubicBezTo>
                  <a:lnTo>
                    <a:pt x="1538128" y="991198"/>
                  </a:lnTo>
                  <a:cubicBezTo>
                    <a:pt x="1538128" y="1026356"/>
                    <a:pt x="1524161" y="1060075"/>
                    <a:pt x="1499300" y="1084936"/>
                  </a:cubicBezTo>
                  <a:cubicBezTo>
                    <a:pt x="1474439" y="1109797"/>
                    <a:pt x="1440721" y="1123763"/>
                    <a:pt x="1405562" y="1123763"/>
                  </a:cubicBezTo>
                  <a:lnTo>
                    <a:pt x="132565" y="1123763"/>
                  </a:lnTo>
                  <a:cubicBezTo>
                    <a:pt x="59352" y="1123763"/>
                    <a:pt x="0" y="1064412"/>
                    <a:pt x="0" y="991198"/>
                  </a:cubicBezTo>
                  <a:lnTo>
                    <a:pt x="0" y="132565"/>
                  </a:lnTo>
                  <a:cubicBezTo>
                    <a:pt x="0" y="97407"/>
                    <a:pt x="13967" y="63688"/>
                    <a:pt x="38827" y="38827"/>
                  </a:cubicBezTo>
                  <a:cubicBezTo>
                    <a:pt x="63688" y="13967"/>
                    <a:pt x="97407" y="0"/>
                    <a:pt x="1325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54133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38128" cy="1161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15844407" y="-76745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6" y="0"/>
                </a:lnTo>
                <a:lnTo>
                  <a:pt x="449356" y="753636"/>
                </a:lnTo>
                <a:lnTo>
                  <a:pt x="0" y="753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4459861" y="8938427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6" y="0"/>
                </a:lnTo>
                <a:lnTo>
                  <a:pt x="449356" y="753635"/>
                </a:lnTo>
                <a:lnTo>
                  <a:pt x="0" y="753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607537" y="2044754"/>
            <a:ext cx="10238222" cy="1152959"/>
            <a:chOff x="0" y="0"/>
            <a:chExt cx="13650962" cy="1537279"/>
          </a:xfrm>
        </p:grpSpPr>
        <p:sp>
          <p:nvSpPr>
            <p:cNvPr id="14" name="Freeform 14"/>
            <p:cNvSpPr/>
            <p:nvPr/>
          </p:nvSpPr>
          <p:spPr>
            <a:xfrm>
              <a:off x="0" y="158583"/>
              <a:ext cx="590992" cy="610056"/>
            </a:xfrm>
            <a:custGeom>
              <a:avLst/>
              <a:gdLst/>
              <a:ahLst/>
              <a:cxnLst/>
              <a:rect l="l" t="t" r="r" b="b"/>
              <a:pathLst>
                <a:path w="590992" h="610056">
                  <a:moveTo>
                    <a:pt x="0" y="0"/>
                  </a:moveTo>
                  <a:lnTo>
                    <a:pt x="590992" y="0"/>
                  </a:lnTo>
                  <a:lnTo>
                    <a:pt x="590992" y="610056"/>
                  </a:lnTo>
                  <a:lnTo>
                    <a:pt x="0" y="6100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760280" y="0"/>
              <a:ext cx="12890683" cy="1537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621"/>
                </a:lnSpc>
              </a:pPr>
              <a:r>
                <a:rPr lang="en-US" sz="3851" b="1" spc="-115">
                  <a:solidFill>
                    <a:srgbClr val="FFFCF0"/>
                  </a:solidFill>
                  <a:latin typeface="Be Vietnam Medium"/>
                  <a:ea typeface="Be Vietnam Medium"/>
                  <a:cs typeface="Be Vietnam Medium"/>
                  <a:sym typeface="Be Vietnam Medium"/>
                </a:rPr>
                <a:t>QR Code </a:t>
              </a:r>
            </a:p>
            <a:p>
              <a:pPr algn="just">
                <a:lnSpc>
                  <a:spcPts val="4621"/>
                </a:lnSpc>
              </a:pPr>
              <a:endParaRPr lang="en-US" sz="3851" b="1" spc="-115">
                <a:solidFill>
                  <a:srgbClr val="FFFCF0"/>
                </a:solidFill>
                <a:latin typeface="Be Vietnam Medium"/>
                <a:ea typeface="Be Vietnam Medium"/>
                <a:cs typeface="Be Vietnam Medium"/>
                <a:sym typeface="Be Vietnam Medium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39277" y="9469307"/>
            <a:ext cx="2432042" cy="559696"/>
            <a:chOff x="0" y="0"/>
            <a:chExt cx="3242722" cy="746261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305127" cy="746261"/>
              <a:chOff x="0" y="0"/>
              <a:chExt cx="768671" cy="43951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768671" cy="439519"/>
              </a:xfrm>
              <a:custGeom>
                <a:avLst/>
                <a:gdLst/>
                <a:ahLst/>
                <a:cxnLst/>
                <a:rect l="l" t="t" r="r" b="b"/>
                <a:pathLst>
                  <a:path w="768671" h="439519">
                    <a:moveTo>
                      <a:pt x="158185" y="0"/>
                    </a:moveTo>
                    <a:lnTo>
                      <a:pt x="610486" y="0"/>
                    </a:lnTo>
                    <a:cubicBezTo>
                      <a:pt x="652439" y="0"/>
                      <a:pt x="692674" y="16666"/>
                      <a:pt x="722339" y="46331"/>
                    </a:cubicBezTo>
                    <a:cubicBezTo>
                      <a:pt x="752005" y="75997"/>
                      <a:pt x="768671" y="116232"/>
                      <a:pt x="768671" y="158185"/>
                    </a:cubicBezTo>
                    <a:lnTo>
                      <a:pt x="768671" y="281335"/>
                    </a:lnTo>
                    <a:cubicBezTo>
                      <a:pt x="768671" y="323288"/>
                      <a:pt x="752005" y="363523"/>
                      <a:pt x="722339" y="393188"/>
                    </a:cubicBezTo>
                    <a:cubicBezTo>
                      <a:pt x="692674" y="422854"/>
                      <a:pt x="652439" y="439519"/>
                      <a:pt x="610486" y="439519"/>
                    </a:cubicBezTo>
                    <a:lnTo>
                      <a:pt x="158185" y="439519"/>
                    </a:lnTo>
                    <a:cubicBezTo>
                      <a:pt x="116232" y="439519"/>
                      <a:pt x="75997" y="422854"/>
                      <a:pt x="46331" y="393188"/>
                    </a:cubicBezTo>
                    <a:cubicBezTo>
                      <a:pt x="16666" y="363523"/>
                      <a:pt x="0" y="323288"/>
                      <a:pt x="0" y="281335"/>
                    </a:cubicBezTo>
                    <a:lnTo>
                      <a:pt x="0" y="158185"/>
                    </a:lnTo>
                    <a:cubicBezTo>
                      <a:pt x="0" y="116232"/>
                      <a:pt x="16666" y="75997"/>
                      <a:pt x="46331" y="46331"/>
                    </a:cubicBezTo>
                    <a:cubicBezTo>
                      <a:pt x="75997" y="16666"/>
                      <a:pt x="116232" y="0"/>
                      <a:pt x="158185" y="0"/>
                    </a:cubicBezTo>
                    <a:close/>
                  </a:path>
                </a:pathLst>
              </a:custGeom>
              <a:solidFill>
                <a:srgbClr val="454133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768671" cy="477619"/>
              </a:xfrm>
              <a:prstGeom prst="rect">
                <a:avLst/>
              </a:prstGeom>
            </p:spPr>
            <p:txBody>
              <a:bodyPr lIns="17038" tIns="17038" rIns="17038" bIns="17038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66409" y="-32436"/>
              <a:ext cx="1238718" cy="675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75"/>
                </a:lnSpc>
              </a:pPr>
              <a:r>
                <a:rPr lang="en-US" sz="2911" b="1">
                  <a:solidFill>
                    <a:srgbClr val="1B180F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SOL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305127" y="-41961"/>
              <a:ext cx="1937595" cy="753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257" b="1">
                  <a:solidFill>
                    <a:srgbClr val="454133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UTION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4983" y="244951"/>
            <a:ext cx="2347934" cy="1047908"/>
            <a:chOff x="0" y="0"/>
            <a:chExt cx="3130579" cy="1397211"/>
          </a:xfrm>
        </p:grpSpPr>
        <p:sp>
          <p:nvSpPr>
            <p:cNvPr id="23" name="TextBox 23"/>
            <p:cNvSpPr txBox="1"/>
            <p:nvPr/>
          </p:nvSpPr>
          <p:spPr>
            <a:xfrm>
              <a:off x="1121219" y="728799"/>
              <a:ext cx="1575242" cy="465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21"/>
                </a:lnSpc>
              </a:pPr>
              <a:r>
                <a:rPr lang="en-US" sz="2417" spc="-152">
                  <a:solidFill>
                    <a:srgbClr val="000000"/>
                  </a:solidFill>
                  <a:latin typeface="Horizon"/>
                  <a:ea typeface="Horizon"/>
                  <a:cs typeface="Horizon"/>
                  <a:sym typeface="Horizon"/>
                </a:rPr>
                <a:t>GORI</a:t>
              </a:r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1397211" cy="1397211"/>
            </a:xfrm>
            <a:custGeom>
              <a:avLst/>
              <a:gdLst/>
              <a:ahLst/>
              <a:cxnLst/>
              <a:rect l="l" t="t" r="r" b="b"/>
              <a:pathLst>
                <a:path w="1397211" h="1397211">
                  <a:moveTo>
                    <a:pt x="0" y="0"/>
                  </a:moveTo>
                  <a:lnTo>
                    <a:pt x="1397211" y="0"/>
                  </a:lnTo>
                  <a:lnTo>
                    <a:pt x="1397211" y="1397211"/>
                  </a:lnTo>
                  <a:lnTo>
                    <a:pt x="0" y="1397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2696461" y="698605"/>
              <a:ext cx="434118" cy="434118"/>
            </a:xfrm>
            <a:custGeom>
              <a:avLst/>
              <a:gdLst/>
              <a:ahLst/>
              <a:cxnLst/>
              <a:rect l="l" t="t" r="r" b="b"/>
              <a:pathLst>
                <a:path w="434118" h="434118">
                  <a:moveTo>
                    <a:pt x="0" y="0"/>
                  </a:moveTo>
                  <a:lnTo>
                    <a:pt x="434118" y="0"/>
                  </a:lnTo>
                  <a:lnTo>
                    <a:pt x="434118" y="434118"/>
                  </a:lnTo>
                  <a:lnTo>
                    <a:pt x="0" y="434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2971319" y="3092938"/>
            <a:ext cx="11448581" cy="5428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0649" lvl="1" indent="-415325" algn="l">
              <a:lnSpc>
                <a:spcPts val="5386"/>
              </a:lnSpc>
              <a:spcBef>
                <a:spcPct val="0"/>
              </a:spcBef>
              <a:buFont typeface="Arial"/>
              <a:buChar char="•"/>
            </a:pPr>
            <a:r>
              <a:rPr lang="en-US" sz="3847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Unique </a:t>
            </a:r>
          </a:p>
          <a:p>
            <a:pPr marL="830649" lvl="1" indent="-415325" algn="l">
              <a:lnSpc>
                <a:spcPts val="5386"/>
              </a:lnSpc>
              <a:spcBef>
                <a:spcPct val="0"/>
              </a:spcBef>
              <a:buFont typeface="Arial"/>
              <a:buChar char="•"/>
            </a:pPr>
            <a:r>
              <a:rPr lang="en-US" sz="3847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Serial Number </a:t>
            </a:r>
          </a:p>
          <a:p>
            <a:pPr marL="830649" lvl="1" indent="-415325" algn="l">
              <a:lnSpc>
                <a:spcPts val="5386"/>
              </a:lnSpc>
              <a:spcBef>
                <a:spcPct val="0"/>
              </a:spcBef>
              <a:buFont typeface="Arial"/>
              <a:buChar char="•"/>
            </a:pPr>
            <a:r>
              <a:rPr lang="en-US" sz="3847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Blockchain Verification Link  </a:t>
            </a:r>
          </a:p>
          <a:p>
            <a:pPr marL="830649" lvl="1" indent="-415325" algn="l">
              <a:lnSpc>
                <a:spcPts val="5386"/>
              </a:lnSpc>
              <a:spcBef>
                <a:spcPct val="0"/>
              </a:spcBef>
              <a:buFont typeface="Arial"/>
              <a:buChar char="•"/>
            </a:pPr>
            <a:r>
              <a:rPr lang="en-US" sz="3847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Anti-Tamper Encryption      </a:t>
            </a:r>
          </a:p>
          <a:p>
            <a:pPr marL="830649" lvl="1" indent="-415325" algn="l">
              <a:lnSpc>
                <a:spcPts val="5386"/>
              </a:lnSpc>
              <a:spcBef>
                <a:spcPct val="0"/>
              </a:spcBef>
              <a:buFont typeface="Arial"/>
              <a:buChar char="•"/>
            </a:pPr>
            <a:r>
              <a:rPr lang="en-US" sz="3847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Manufacturing &amp; Batch Details</a:t>
            </a:r>
          </a:p>
          <a:p>
            <a:pPr marL="830649" lvl="1" indent="-415325" algn="l">
              <a:lnSpc>
                <a:spcPts val="5386"/>
              </a:lnSpc>
              <a:spcBef>
                <a:spcPct val="0"/>
              </a:spcBef>
              <a:buFont typeface="Arial"/>
              <a:buChar char="•"/>
            </a:pPr>
            <a:r>
              <a:rPr lang="en-US" sz="3847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Purchase Verification</a:t>
            </a:r>
          </a:p>
          <a:p>
            <a:pPr marL="830649" lvl="1" indent="-415325" algn="l">
              <a:lnSpc>
                <a:spcPts val="5386"/>
              </a:lnSpc>
              <a:spcBef>
                <a:spcPct val="0"/>
              </a:spcBef>
              <a:buFont typeface="Arial"/>
              <a:buChar char="•"/>
            </a:pPr>
            <a:r>
              <a:rPr lang="en-US" sz="3847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 Authentication Page</a:t>
            </a:r>
          </a:p>
          <a:p>
            <a:pPr algn="l">
              <a:lnSpc>
                <a:spcPts val="5386"/>
              </a:lnSpc>
              <a:spcBef>
                <a:spcPct val="0"/>
              </a:spcBef>
            </a:pPr>
            <a:endParaRPr lang="en-US" sz="3847" u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Freeform 27"/>
          <p:cNvSpPr/>
          <p:nvPr/>
        </p:nvSpPr>
        <p:spPr>
          <a:xfrm flipH="1">
            <a:off x="15275779" y="6327151"/>
            <a:ext cx="2517011" cy="2763415"/>
          </a:xfrm>
          <a:custGeom>
            <a:avLst/>
            <a:gdLst/>
            <a:ahLst/>
            <a:cxnLst/>
            <a:rect l="l" t="t" r="r" b="b"/>
            <a:pathLst>
              <a:path w="2517011" h="2763415">
                <a:moveTo>
                  <a:pt x="2517011" y="0"/>
                </a:moveTo>
                <a:lnTo>
                  <a:pt x="0" y="0"/>
                </a:lnTo>
                <a:lnTo>
                  <a:pt x="0" y="2763416"/>
                </a:lnTo>
                <a:lnTo>
                  <a:pt x="2517011" y="2763416"/>
                </a:lnTo>
                <a:lnTo>
                  <a:pt x="251701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2845759" y="6681111"/>
            <a:ext cx="2525560" cy="2361398"/>
          </a:xfrm>
          <a:custGeom>
            <a:avLst/>
            <a:gdLst/>
            <a:ahLst/>
            <a:cxnLst/>
            <a:rect l="l" t="t" r="r" b="b"/>
            <a:pathLst>
              <a:path w="2525560" h="2361398">
                <a:moveTo>
                  <a:pt x="0" y="0"/>
                </a:moveTo>
                <a:lnTo>
                  <a:pt x="2525560" y="0"/>
                </a:lnTo>
                <a:lnTo>
                  <a:pt x="2525560" y="2361399"/>
                </a:lnTo>
                <a:lnTo>
                  <a:pt x="0" y="23613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000045"/>
            <a:ext cx="15504002" cy="5792022"/>
            <a:chOff x="0" y="0"/>
            <a:chExt cx="4083359" cy="15254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83359" cy="1525471"/>
            </a:xfrm>
            <a:custGeom>
              <a:avLst/>
              <a:gdLst/>
              <a:ahLst/>
              <a:cxnLst/>
              <a:rect l="l" t="t" r="r" b="b"/>
              <a:pathLst>
                <a:path w="4083359" h="1525471">
                  <a:moveTo>
                    <a:pt x="49935" y="0"/>
                  </a:moveTo>
                  <a:lnTo>
                    <a:pt x="4033424" y="0"/>
                  </a:lnTo>
                  <a:cubicBezTo>
                    <a:pt x="4061002" y="0"/>
                    <a:pt x="4083359" y="22357"/>
                    <a:pt x="4083359" y="49935"/>
                  </a:cubicBezTo>
                  <a:lnTo>
                    <a:pt x="4083359" y="1475536"/>
                  </a:lnTo>
                  <a:cubicBezTo>
                    <a:pt x="4083359" y="1488779"/>
                    <a:pt x="4078098" y="1501481"/>
                    <a:pt x="4068733" y="1510845"/>
                  </a:cubicBezTo>
                  <a:cubicBezTo>
                    <a:pt x="4059368" y="1520210"/>
                    <a:pt x="4046667" y="1525471"/>
                    <a:pt x="4033424" y="1525471"/>
                  </a:cubicBezTo>
                  <a:lnTo>
                    <a:pt x="49935" y="1525471"/>
                  </a:lnTo>
                  <a:cubicBezTo>
                    <a:pt x="22357" y="1525471"/>
                    <a:pt x="0" y="1503114"/>
                    <a:pt x="0" y="1475536"/>
                  </a:cubicBezTo>
                  <a:lnTo>
                    <a:pt x="0" y="49935"/>
                  </a:lnTo>
                  <a:cubicBezTo>
                    <a:pt x="0" y="22357"/>
                    <a:pt x="22357" y="0"/>
                    <a:pt x="49935" y="0"/>
                  </a:cubicBezTo>
                  <a:close/>
                </a:path>
              </a:pathLst>
            </a:custGeom>
            <a:solidFill>
              <a:srgbClr val="45413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083359" cy="156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9625" y="300073"/>
            <a:ext cx="5059675" cy="6381039"/>
            <a:chOff x="0" y="0"/>
            <a:chExt cx="1332589" cy="1680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32589" cy="1680603"/>
            </a:xfrm>
            <a:custGeom>
              <a:avLst/>
              <a:gdLst/>
              <a:ahLst/>
              <a:cxnLst/>
              <a:rect l="l" t="t" r="r" b="b"/>
              <a:pathLst>
                <a:path w="1332589" h="1680603">
                  <a:moveTo>
                    <a:pt x="153012" y="0"/>
                  </a:moveTo>
                  <a:lnTo>
                    <a:pt x="1179577" y="0"/>
                  </a:lnTo>
                  <a:cubicBezTo>
                    <a:pt x="1264083" y="0"/>
                    <a:pt x="1332589" y="68506"/>
                    <a:pt x="1332589" y="153012"/>
                  </a:cubicBezTo>
                  <a:lnTo>
                    <a:pt x="1332589" y="1527591"/>
                  </a:lnTo>
                  <a:cubicBezTo>
                    <a:pt x="1332589" y="1612097"/>
                    <a:pt x="1264083" y="1680603"/>
                    <a:pt x="1179577" y="1680603"/>
                  </a:cubicBezTo>
                  <a:lnTo>
                    <a:pt x="153012" y="1680603"/>
                  </a:lnTo>
                  <a:cubicBezTo>
                    <a:pt x="68506" y="1680603"/>
                    <a:pt x="0" y="1612097"/>
                    <a:pt x="0" y="1527591"/>
                  </a:cubicBezTo>
                  <a:lnTo>
                    <a:pt x="0" y="153012"/>
                  </a:lnTo>
                  <a:cubicBezTo>
                    <a:pt x="0" y="68506"/>
                    <a:pt x="68506" y="0"/>
                    <a:pt x="1530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54133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32589" cy="1718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60842" y="5048456"/>
            <a:ext cx="5840079" cy="4266789"/>
            <a:chOff x="0" y="0"/>
            <a:chExt cx="1538128" cy="11237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38128" cy="1123763"/>
            </a:xfrm>
            <a:custGeom>
              <a:avLst/>
              <a:gdLst/>
              <a:ahLst/>
              <a:cxnLst/>
              <a:rect l="l" t="t" r="r" b="b"/>
              <a:pathLst>
                <a:path w="1538128" h="1123763">
                  <a:moveTo>
                    <a:pt x="132565" y="0"/>
                  </a:moveTo>
                  <a:lnTo>
                    <a:pt x="1405562" y="0"/>
                  </a:lnTo>
                  <a:cubicBezTo>
                    <a:pt x="1440721" y="0"/>
                    <a:pt x="1474439" y="13967"/>
                    <a:pt x="1499300" y="38827"/>
                  </a:cubicBezTo>
                  <a:cubicBezTo>
                    <a:pt x="1524161" y="63688"/>
                    <a:pt x="1538128" y="97407"/>
                    <a:pt x="1538128" y="132565"/>
                  </a:cubicBezTo>
                  <a:lnTo>
                    <a:pt x="1538128" y="991198"/>
                  </a:lnTo>
                  <a:cubicBezTo>
                    <a:pt x="1538128" y="1026356"/>
                    <a:pt x="1524161" y="1060075"/>
                    <a:pt x="1499300" y="1084936"/>
                  </a:cubicBezTo>
                  <a:cubicBezTo>
                    <a:pt x="1474439" y="1109797"/>
                    <a:pt x="1440721" y="1123763"/>
                    <a:pt x="1405562" y="1123763"/>
                  </a:cubicBezTo>
                  <a:lnTo>
                    <a:pt x="132565" y="1123763"/>
                  </a:lnTo>
                  <a:cubicBezTo>
                    <a:pt x="59352" y="1123763"/>
                    <a:pt x="0" y="1064412"/>
                    <a:pt x="0" y="991198"/>
                  </a:cubicBezTo>
                  <a:lnTo>
                    <a:pt x="0" y="132565"/>
                  </a:lnTo>
                  <a:cubicBezTo>
                    <a:pt x="0" y="97407"/>
                    <a:pt x="13967" y="63688"/>
                    <a:pt x="38827" y="38827"/>
                  </a:cubicBezTo>
                  <a:cubicBezTo>
                    <a:pt x="63688" y="13967"/>
                    <a:pt x="97407" y="0"/>
                    <a:pt x="1325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54133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38128" cy="1161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15844407" y="-76745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6" y="0"/>
                </a:lnTo>
                <a:lnTo>
                  <a:pt x="449356" y="753636"/>
                </a:lnTo>
                <a:lnTo>
                  <a:pt x="0" y="753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4459861" y="8938427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6" y="0"/>
                </a:lnTo>
                <a:lnTo>
                  <a:pt x="449356" y="753635"/>
                </a:lnTo>
                <a:lnTo>
                  <a:pt x="0" y="753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539277" y="9469307"/>
            <a:ext cx="2432042" cy="559696"/>
            <a:chOff x="0" y="0"/>
            <a:chExt cx="3242722" cy="746261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305127" cy="746261"/>
              <a:chOff x="0" y="0"/>
              <a:chExt cx="768671" cy="43951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68671" cy="439519"/>
              </a:xfrm>
              <a:custGeom>
                <a:avLst/>
                <a:gdLst/>
                <a:ahLst/>
                <a:cxnLst/>
                <a:rect l="l" t="t" r="r" b="b"/>
                <a:pathLst>
                  <a:path w="768671" h="439519">
                    <a:moveTo>
                      <a:pt x="158185" y="0"/>
                    </a:moveTo>
                    <a:lnTo>
                      <a:pt x="610486" y="0"/>
                    </a:lnTo>
                    <a:cubicBezTo>
                      <a:pt x="652439" y="0"/>
                      <a:pt x="692674" y="16666"/>
                      <a:pt x="722339" y="46331"/>
                    </a:cubicBezTo>
                    <a:cubicBezTo>
                      <a:pt x="752005" y="75997"/>
                      <a:pt x="768671" y="116232"/>
                      <a:pt x="768671" y="158185"/>
                    </a:cubicBezTo>
                    <a:lnTo>
                      <a:pt x="768671" y="281335"/>
                    </a:lnTo>
                    <a:cubicBezTo>
                      <a:pt x="768671" y="323288"/>
                      <a:pt x="752005" y="363523"/>
                      <a:pt x="722339" y="393188"/>
                    </a:cubicBezTo>
                    <a:cubicBezTo>
                      <a:pt x="692674" y="422854"/>
                      <a:pt x="652439" y="439519"/>
                      <a:pt x="610486" y="439519"/>
                    </a:cubicBezTo>
                    <a:lnTo>
                      <a:pt x="158185" y="439519"/>
                    </a:lnTo>
                    <a:cubicBezTo>
                      <a:pt x="116232" y="439519"/>
                      <a:pt x="75997" y="422854"/>
                      <a:pt x="46331" y="393188"/>
                    </a:cubicBezTo>
                    <a:cubicBezTo>
                      <a:pt x="16666" y="363523"/>
                      <a:pt x="0" y="323288"/>
                      <a:pt x="0" y="281335"/>
                    </a:cubicBezTo>
                    <a:lnTo>
                      <a:pt x="0" y="158185"/>
                    </a:lnTo>
                    <a:cubicBezTo>
                      <a:pt x="0" y="116232"/>
                      <a:pt x="16666" y="75997"/>
                      <a:pt x="46331" y="46331"/>
                    </a:cubicBezTo>
                    <a:cubicBezTo>
                      <a:pt x="75997" y="16666"/>
                      <a:pt x="116232" y="0"/>
                      <a:pt x="158185" y="0"/>
                    </a:cubicBezTo>
                    <a:close/>
                  </a:path>
                </a:pathLst>
              </a:custGeom>
              <a:solidFill>
                <a:srgbClr val="454133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768671" cy="477619"/>
              </a:xfrm>
              <a:prstGeom prst="rect">
                <a:avLst/>
              </a:prstGeom>
            </p:spPr>
            <p:txBody>
              <a:bodyPr lIns="17038" tIns="17038" rIns="17038" bIns="17038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66409" y="-32436"/>
              <a:ext cx="1238718" cy="675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75"/>
                </a:lnSpc>
              </a:pPr>
              <a:r>
                <a:rPr lang="en-US" sz="2911" b="1">
                  <a:solidFill>
                    <a:srgbClr val="1B180F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SOL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305127" y="-41961"/>
              <a:ext cx="1937595" cy="753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257" b="1">
                  <a:solidFill>
                    <a:srgbClr val="454133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UTION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4983" y="244951"/>
            <a:ext cx="2347934" cy="1047908"/>
            <a:chOff x="0" y="0"/>
            <a:chExt cx="3130579" cy="1397211"/>
          </a:xfrm>
        </p:grpSpPr>
        <p:sp>
          <p:nvSpPr>
            <p:cNvPr id="20" name="TextBox 20"/>
            <p:cNvSpPr txBox="1"/>
            <p:nvPr/>
          </p:nvSpPr>
          <p:spPr>
            <a:xfrm>
              <a:off x="1121219" y="728799"/>
              <a:ext cx="1575242" cy="465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21"/>
                </a:lnSpc>
              </a:pPr>
              <a:r>
                <a:rPr lang="en-US" sz="2417" spc="-152">
                  <a:solidFill>
                    <a:srgbClr val="000000"/>
                  </a:solidFill>
                  <a:latin typeface="Horizon"/>
                  <a:ea typeface="Horizon"/>
                  <a:cs typeface="Horizon"/>
                  <a:sym typeface="Horizon"/>
                </a:rPr>
                <a:t>GORI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1397211" cy="1397211"/>
            </a:xfrm>
            <a:custGeom>
              <a:avLst/>
              <a:gdLst/>
              <a:ahLst/>
              <a:cxnLst/>
              <a:rect l="l" t="t" r="r" b="b"/>
              <a:pathLst>
                <a:path w="1397211" h="1397211">
                  <a:moveTo>
                    <a:pt x="0" y="0"/>
                  </a:moveTo>
                  <a:lnTo>
                    <a:pt x="1397211" y="0"/>
                  </a:lnTo>
                  <a:lnTo>
                    <a:pt x="1397211" y="1397211"/>
                  </a:lnTo>
                  <a:lnTo>
                    <a:pt x="0" y="1397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2696461" y="698605"/>
              <a:ext cx="434118" cy="434118"/>
            </a:xfrm>
            <a:custGeom>
              <a:avLst/>
              <a:gdLst/>
              <a:ahLst/>
              <a:cxnLst/>
              <a:rect l="l" t="t" r="r" b="b"/>
              <a:pathLst>
                <a:path w="434118" h="434118">
                  <a:moveTo>
                    <a:pt x="0" y="0"/>
                  </a:moveTo>
                  <a:lnTo>
                    <a:pt x="434118" y="0"/>
                  </a:lnTo>
                  <a:lnTo>
                    <a:pt x="434118" y="434118"/>
                  </a:lnTo>
                  <a:lnTo>
                    <a:pt x="0" y="434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Freeform 23"/>
          <p:cNvSpPr/>
          <p:nvPr/>
        </p:nvSpPr>
        <p:spPr>
          <a:xfrm flipH="1">
            <a:off x="13774969" y="1877485"/>
            <a:ext cx="2517011" cy="2763415"/>
          </a:xfrm>
          <a:custGeom>
            <a:avLst/>
            <a:gdLst/>
            <a:ahLst/>
            <a:cxnLst/>
            <a:rect l="l" t="t" r="r" b="b"/>
            <a:pathLst>
              <a:path w="2517011" h="2763415">
                <a:moveTo>
                  <a:pt x="2517011" y="0"/>
                </a:moveTo>
                <a:lnTo>
                  <a:pt x="0" y="0"/>
                </a:lnTo>
                <a:lnTo>
                  <a:pt x="0" y="2763415"/>
                </a:lnTo>
                <a:lnTo>
                  <a:pt x="2517011" y="2763415"/>
                </a:lnTo>
                <a:lnTo>
                  <a:pt x="251701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08950" y="4820452"/>
            <a:ext cx="2525560" cy="2361398"/>
          </a:xfrm>
          <a:custGeom>
            <a:avLst/>
            <a:gdLst/>
            <a:ahLst/>
            <a:cxnLst/>
            <a:rect l="l" t="t" r="r" b="b"/>
            <a:pathLst>
              <a:path w="2525560" h="2361398">
                <a:moveTo>
                  <a:pt x="0" y="0"/>
                </a:moveTo>
                <a:lnTo>
                  <a:pt x="2525560" y="0"/>
                </a:lnTo>
                <a:lnTo>
                  <a:pt x="2525560" y="2361398"/>
                </a:lnTo>
                <a:lnTo>
                  <a:pt x="0" y="23613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4307721" y="1099571"/>
            <a:ext cx="8158729" cy="8158729"/>
          </a:xfrm>
          <a:custGeom>
            <a:avLst/>
            <a:gdLst/>
            <a:ahLst/>
            <a:cxnLst/>
            <a:rect l="l" t="t" r="r" b="b"/>
            <a:pathLst>
              <a:path w="8158729" h="8158729">
                <a:moveTo>
                  <a:pt x="0" y="0"/>
                </a:moveTo>
                <a:lnTo>
                  <a:pt x="8158729" y="0"/>
                </a:lnTo>
                <a:lnTo>
                  <a:pt x="8158729" y="8158729"/>
                </a:lnTo>
                <a:lnTo>
                  <a:pt x="0" y="81587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200920" y="244951"/>
            <a:ext cx="4277421" cy="1352734"/>
          </a:xfrm>
          <a:custGeom>
            <a:avLst/>
            <a:gdLst/>
            <a:ahLst/>
            <a:cxnLst/>
            <a:rect l="l" t="t" r="r" b="b"/>
            <a:pathLst>
              <a:path w="4277421" h="1352734">
                <a:moveTo>
                  <a:pt x="0" y="0"/>
                </a:moveTo>
                <a:lnTo>
                  <a:pt x="4277422" y="0"/>
                </a:lnTo>
                <a:lnTo>
                  <a:pt x="4277422" y="1352735"/>
                </a:lnTo>
                <a:lnTo>
                  <a:pt x="0" y="135273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5797379" y="1879470"/>
            <a:ext cx="5084503" cy="6598930"/>
          </a:xfrm>
          <a:custGeom>
            <a:avLst/>
            <a:gdLst/>
            <a:ahLst/>
            <a:cxnLst/>
            <a:rect l="l" t="t" r="r" b="b"/>
            <a:pathLst>
              <a:path w="5084503" h="6598930">
                <a:moveTo>
                  <a:pt x="0" y="0"/>
                </a:moveTo>
                <a:lnTo>
                  <a:pt x="5084503" y="0"/>
                </a:lnTo>
                <a:lnTo>
                  <a:pt x="5084503" y="6598930"/>
                </a:lnTo>
                <a:lnTo>
                  <a:pt x="0" y="659893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1956122">
            <a:off x="12499328" y="6008847"/>
            <a:ext cx="4025246" cy="3230260"/>
          </a:xfrm>
          <a:custGeom>
            <a:avLst/>
            <a:gdLst/>
            <a:ahLst/>
            <a:cxnLst/>
            <a:rect l="l" t="t" r="r" b="b"/>
            <a:pathLst>
              <a:path w="4025246" h="3230260">
                <a:moveTo>
                  <a:pt x="0" y="0"/>
                </a:moveTo>
                <a:lnTo>
                  <a:pt x="4025246" y="0"/>
                </a:lnTo>
                <a:lnTo>
                  <a:pt x="4025246" y="3230261"/>
                </a:lnTo>
                <a:lnTo>
                  <a:pt x="0" y="323026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6642036" y="455731"/>
            <a:ext cx="3490099" cy="931175"/>
            <a:chOff x="0" y="0"/>
            <a:chExt cx="919203" cy="24524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19203" cy="245248"/>
            </a:xfrm>
            <a:custGeom>
              <a:avLst/>
              <a:gdLst/>
              <a:ahLst/>
              <a:cxnLst/>
              <a:rect l="l" t="t" r="r" b="b"/>
              <a:pathLst>
                <a:path w="919203" h="245248">
                  <a:moveTo>
                    <a:pt x="113131" y="0"/>
                  </a:moveTo>
                  <a:lnTo>
                    <a:pt x="806072" y="0"/>
                  </a:lnTo>
                  <a:cubicBezTo>
                    <a:pt x="836076" y="0"/>
                    <a:pt x="864851" y="11919"/>
                    <a:pt x="886068" y="33135"/>
                  </a:cubicBezTo>
                  <a:cubicBezTo>
                    <a:pt x="907284" y="54351"/>
                    <a:pt x="919203" y="83127"/>
                    <a:pt x="919203" y="113131"/>
                  </a:cubicBezTo>
                  <a:lnTo>
                    <a:pt x="919203" y="132117"/>
                  </a:lnTo>
                  <a:cubicBezTo>
                    <a:pt x="919203" y="194597"/>
                    <a:pt x="868553" y="245248"/>
                    <a:pt x="806072" y="245248"/>
                  </a:cubicBezTo>
                  <a:lnTo>
                    <a:pt x="113131" y="245248"/>
                  </a:lnTo>
                  <a:cubicBezTo>
                    <a:pt x="50650" y="245248"/>
                    <a:pt x="0" y="194597"/>
                    <a:pt x="0" y="132117"/>
                  </a:cubicBezTo>
                  <a:lnTo>
                    <a:pt x="0" y="113131"/>
                  </a:lnTo>
                  <a:cubicBezTo>
                    <a:pt x="0" y="50650"/>
                    <a:pt x="50650" y="0"/>
                    <a:pt x="113131" y="0"/>
                  </a:cubicBezTo>
                  <a:close/>
                </a:path>
              </a:pathLst>
            </a:custGeom>
            <a:solidFill>
              <a:srgbClr val="C4CA93"/>
            </a:solidFill>
            <a:ln cap="rnd">
              <a:noFill/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919203" cy="283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801881" y="7158390"/>
            <a:ext cx="3490099" cy="931175"/>
            <a:chOff x="0" y="0"/>
            <a:chExt cx="919203" cy="24524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19203" cy="245248"/>
            </a:xfrm>
            <a:custGeom>
              <a:avLst/>
              <a:gdLst/>
              <a:ahLst/>
              <a:cxnLst/>
              <a:rect l="l" t="t" r="r" b="b"/>
              <a:pathLst>
                <a:path w="919203" h="245248">
                  <a:moveTo>
                    <a:pt x="113131" y="0"/>
                  </a:moveTo>
                  <a:lnTo>
                    <a:pt x="806072" y="0"/>
                  </a:lnTo>
                  <a:cubicBezTo>
                    <a:pt x="836076" y="0"/>
                    <a:pt x="864851" y="11919"/>
                    <a:pt x="886068" y="33135"/>
                  </a:cubicBezTo>
                  <a:cubicBezTo>
                    <a:pt x="907284" y="54351"/>
                    <a:pt x="919203" y="83127"/>
                    <a:pt x="919203" y="113131"/>
                  </a:cubicBezTo>
                  <a:lnTo>
                    <a:pt x="919203" y="132117"/>
                  </a:lnTo>
                  <a:cubicBezTo>
                    <a:pt x="919203" y="194597"/>
                    <a:pt x="868553" y="245248"/>
                    <a:pt x="806072" y="245248"/>
                  </a:cubicBezTo>
                  <a:lnTo>
                    <a:pt x="113131" y="245248"/>
                  </a:lnTo>
                  <a:cubicBezTo>
                    <a:pt x="50650" y="245248"/>
                    <a:pt x="0" y="194597"/>
                    <a:pt x="0" y="132117"/>
                  </a:cubicBezTo>
                  <a:lnTo>
                    <a:pt x="0" y="113131"/>
                  </a:lnTo>
                  <a:cubicBezTo>
                    <a:pt x="0" y="50650"/>
                    <a:pt x="50650" y="0"/>
                    <a:pt x="113131" y="0"/>
                  </a:cubicBezTo>
                  <a:close/>
                </a:path>
              </a:pathLst>
            </a:custGeom>
            <a:solidFill>
              <a:srgbClr val="BC9A69"/>
            </a:solidFill>
            <a:ln cap="rnd">
              <a:noFill/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919203" cy="283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 flipH="1">
            <a:off x="11154731" y="4896056"/>
            <a:ext cx="3294301" cy="1729508"/>
          </a:xfrm>
          <a:custGeom>
            <a:avLst/>
            <a:gdLst/>
            <a:ahLst/>
            <a:cxnLst/>
            <a:rect l="l" t="t" r="r" b="b"/>
            <a:pathLst>
              <a:path w="3294301" h="1729508">
                <a:moveTo>
                  <a:pt x="3294301" y="0"/>
                </a:moveTo>
                <a:lnTo>
                  <a:pt x="0" y="0"/>
                </a:lnTo>
                <a:lnTo>
                  <a:pt x="0" y="1729508"/>
                </a:lnTo>
                <a:lnTo>
                  <a:pt x="3294301" y="1729508"/>
                </a:lnTo>
                <a:lnTo>
                  <a:pt x="3294301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7212757" y="562236"/>
            <a:ext cx="2253747" cy="641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7"/>
              </a:lnSpc>
            </a:pPr>
            <a:r>
              <a:rPr lang="en-US" sz="3791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QR  CODE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389545" y="7264895"/>
            <a:ext cx="2244813" cy="641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7"/>
              </a:lnSpc>
            </a:pPr>
            <a:r>
              <a:rPr lang="en-US" sz="3791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SCAN 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8304" y="1445260"/>
            <a:ext cx="14431391" cy="7396481"/>
            <a:chOff x="0" y="0"/>
            <a:chExt cx="3800860" cy="1948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00860" cy="1948044"/>
            </a:xfrm>
            <a:custGeom>
              <a:avLst/>
              <a:gdLst/>
              <a:ahLst/>
              <a:cxnLst/>
              <a:rect l="l" t="t" r="r" b="b"/>
              <a:pathLst>
                <a:path w="3800860" h="1948044">
                  <a:moveTo>
                    <a:pt x="53646" y="0"/>
                  </a:moveTo>
                  <a:lnTo>
                    <a:pt x="3747214" y="0"/>
                  </a:lnTo>
                  <a:cubicBezTo>
                    <a:pt x="3761442" y="0"/>
                    <a:pt x="3775087" y="5652"/>
                    <a:pt x="3785148" y="15713"/>
                  </a:cubicBezTo>
                  <a:cubicBezTo>
                    <a:pt x="3795208" y="25773"/>
                    <a:pt x="3800860" y="39418"/>
                    <a:pt x="3800860" y="53646"/>
                  </a:cubicBezTo>
                  <a:lnTo>
                    <a:pt x="3800860" y="1894398"/>
                  </a:lnTo>
                  <a:cubicBezTo>
                    <a:pt x="3800860" y="1908626"/>
                    <a:pt x="3795208" y="1922271"/>
                    <a:pt x="3785148" y="1932332"/>
                  </a:cubicBezTo>
                  <a:cubicBezTo>
                    <a:pt x="3775087" y="1942392"/>
                    <a:pt x="3761442" y="1948044"/>
                    <a:pt x="3747214" y="1948044"/>
                  </a:cubicBezTo>
                  <a:lnTo>
                    <a:pt x="53646" y="1948044"/>
                  </a:lnTo>
                  <a:cubicBezTo>
                    <a:pt x="39418" y="1948044"/>
                    <a:pt x="25773" y="1942392"/>
                    <a:pt x="15713" y="1932332"/>
                  </a:cubicBezTo>
                  <a:cubicBezTo>
                    <a:pt x="5652" y="1922271"/>
                    <a:pt x="0" y="1908626"/>
                    <a:pt x="0" y="1894398"/>
                  </a:cubicBezTo>
                  <a:lnTo>
                    <a:pt x="0" y="53646"/>
                  </a:lnTo>
                  <a:cubicBezTo>
                    <a:pt x="0" y="39418"/>
                    <a:pt x="5652" y="25773"/>
                    <a:pt x="15713" y="15713"/>
                  </a:cubicBezTo>
                  <a:cubicBezTo>
                    <a:pt x="25773" y="5652"/>
                    <a:pt x="39418" y="0"/>
                    <a:pt x="53646" y="0"/>
                  </a:cubicBezTo>
                  <a:close/>
                </a:path>
              </a:pathLst>
            </a:custGeom>
            <a:solidFill>
              <a:srgbClr val="45413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800860" cy="1986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9625" y="300073"/>
            <a:ext cx="5059675" cy="6381039"/>
            <a:chOff x="0" y="0"/>
            <a:chExt cx="1332589" cy="1680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32589" cy="1680603"/>
            </a:xfrm>
            <a:custGeom>
              <a:avLst/>
              <a:gdLst/>
              <a:ahLst/>
              <a:cxnLst/>
              <a:rect l="l" t="t" r="r" b="b"/>
              <a:pathLst>
                <a:path w="1332589" h="1680603">
                  <a:moveTo>
                    <a:pt x="153012" y="0"/>
                  </a:moveTo>
                  <a:lnTo>
                    <a:pt x="1179577" y="0"/>
                  </a:lnTo>
                  <a:cubicBezTo>
                    <a:pt x="1264083" y="0"/>
                    <a:pt x="1332589" y="68506"/>
                    <a:pt x="1332589" y="153012"/>
                  </a:cubicBezTo>
                  <a:lnTo>
                    <a:pt x="1332589" y="1527591"/>
                  </a:lnTo>
                  <a:cubicBezTo>
                    <a:pt x="1332589" y="1612097"/>
                    <a:pt x="1264083" y="1680603"/>
                    <a:pt x="1179577" y="1680603"/>
                  </a:cubicBezTo>
                  <a:lnTo>
                    <a:pt x="153012" y="1680603"/>
                  </a:lnTo>
                  <a:cubicBezTo>
                    <a:pt x="68506" y="1680603"/>
                    <a:pt x="0" y="1612097"/>
                    <a:pt x="0" y="1527591"/>
                  </a:cubicBezTo>
                  <a:lnTo>
                    <a:pt x="0" y="153012"/>
                  </a:lnTo>
                  <a:cubicBezTo>
                    <a:pt x="0" y="68506"/>
                    <a:pt x="68506" y="0"/>
                    <a:pt x="1530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54133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32589" cy="1718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60842" y="5048456"/>
            <a:ext cx="5840079" cy="4266789"/>
            <a:chOff x="0" y="0"/>
            <a:chExt cx="1538128" cy="11237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38128" cy="1123763"/>
            </a:xfrm>
            <a:custGeom>
              <a:avLst/>
              <a:gdLst/>
              <a:ahLst/>
              <a:cxnLst/>
              <a:rect l="l" t="t" r="r" b="b"/>
              <a:pathLst>
                <a:path w="1538128" h="1123763">
                  <a:moveTo>
                    <a:pt x="132565" y="0"/>
                  </a:moveTo>
                  <a:lnTo>
                    <a:pt x="1405562" y="0"/>
                  </a:lnTo>
                  <a:cubicBezTo>
                    <a:pt x="1440721" y="0"/>
                    <a:pt x="1474439" y="13967"/>
                    <a:pt x="1499300" y="38827"/>
                  </a:cubicBezTo>
                  <a:cubicBezTo>
                    <a:pt x="1524161" y="63688"/>
                    <a:pt x="1538128" y="97407"/>
                    <a:pt x="1538128" y="132565"/>
                  </a:cubicBezTo>
                  <a:lnTo>
                    <a:pt x="1538128" y="991198"/>
                  </a:lnTo>
                  <a:cubicBezTo>
                    <a:pt x="1538128" y="1026356"/>
                    <a:pt x="1524161" y="1060075"/>
                    <a:pt x="1499300" y="1084936"/>
                  </a:cubicBezTo>
                  <a:cubicBezTo>
                    <a:pt x="1474439" y="1109797"/>
                    <a:pt x="1440721" y="1123763"/>
                    <a:pt x="1405562" y="1123763"/>
                  </a:cubicBezTo>
                  <a:lnTo>
                    <a:pt x="132565" y="1123763"/>
                  </a:lnTo>
                  <a:cubicBezTo>
                    <a:pt x="59352" y="1123763"/>
                    <a:pt x="0" y="1064412"/>
                    <a:pt x="0" y="991198"/>
                  </a:cubicBezTo>
                  <a:lnTo>
                    <a:pt x="0" y="132565"/>
                  </a:lnTo>
                  <a:cubicBezTo>
                    <a:pt x="0" y="97407"/>
                    <a:pt x="13967" y="63688"/>
                    <a:pt x="38827" y="38827"/>
                  </a:cubicBezTo>
                  <a:cubicBezTo>
                    <a:pt x="63688" y="13967"/>
                    <a:pt x="97407" y="0"/>
                    <a:pt x="1325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54133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38128" cy="1161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15844407" y="-76745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6" y="0"/>
                </a:lnTo>
                <a:lnTo>
                  <a:pt x="449356" y="753636"/>
                </a:lnTo>
                <a:lnTo>
                  <a:pt x="0" y="753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4459861" y="8938427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6" y="0"/>
                </a:lnTo>
                <a:lnTo>
                  <a:pt x="449356" y="753635"/>
                </a:lnTo>
                <a:lnTo>
                  <a:pt x="0" y="753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607537" y="2044754"/>
            <a:ext cx="10238222" cy="576479"/>
            <a:chOff x="0" y="0"/>
            <a:chExt cx="13650962" cy="768639"/>
          </a:xfrm>
        </p:grpSpPr>
        <p:sp>
          <p:nvSpPr>
            <p:cNvPr id="14" name="Freeform 14"/>
            <p:cNvSpPr/>
            <p:nvPr/>
          </p:nvSpPr>
          <p:spPr>
            <a:xfrm>
              <a:off x="0" y="158583"/>
              <a:ext cx="590992" cy="610056"/>
            </a:xfrm>
            <a:custGeom>
              <a:avLst/>
              <a:gdLst/>
              <a:ahLst/>
              <a:cxnLst/>
              <a:rect l="l" t="t" r="r" b="b"/>
              <a:pathLst>
                <a:path w="590992" h="610056">
                  <a:moveTo>
                    <a:pt x="0" y="0"/>
                  </a:moveTo>
                  <a:lnTo>
                    <a:pt x="590992" y="0"/>
                  </a:lnTo>
                  <a:lnTo>
                    <a:pt x="590992" y="610056"/>
                  </a:lnTo>
                  <a:lnTo>
                    <a:pt x="0" y="6100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760280" y="0"/>
              <a:ext cx="12890683" cy="768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621"/>
                </a:lnSpc>
              </a:pPr>
              <a:r>
                <a:rPr lang="en-US" sz="3851" spc="-115">
                  <a:solidFill>
                    <a:srgbClr val="FFFCF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Website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39277" y="9469307"/>
            <a:ext cx="2432042" cy="559696"/>
            <a:chOff x="0" y="0"/>
            <a:chExt cx="3242722" cy="746261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305127" cy="746261"/>
              <a:chOff x="0" y="0"/>
              <a:chExt cx="768671" cy="43951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768671" cy="439519"/>
              </a:xfrm>
              <a:custGeom>
                <a:avLst/>
                <a:gdLst/>
                <a:ahLst/>
                <a:cxnLst/>
                <a:rect l="l" t="t" r="r" b="b"/>
                <a:pathLst>
                  <a:path w="768671" h="439519">
                    <a:moveTo>
                      <a:pt x="158185" y="0"/>
                    </a:moveTo>
                    <a:lnTo>
                      <a:pt x="610486" y="0"/>
                    </a:lnTo>
                    <a:cubicBezTo>
                      <a:pt x="652439" y="0"/>
                      <a:pt x="692674" y="16666"/>
                      <a:pt x="722339" y="46331"/>
                    </a:cubicBezTo>
                    <a:cubicBezTo>
                      <a:pt x="752005" y="75997"/>
                      <a:pt x="768671" y="116232"/>
                      <a:pt x="768671" y="158185"/>
                    </a:cubicBezTo>
                    <a:lnTo>
                      <a:pt x="768671" y="281335"/>
                    </a:lnTo>
                    <a:cubicBezTo>
                      <a:pt x="768671" y="323288"/>
                      <a:pt x="752005" y="363523"/>
                      <a:pt x="722339" y="393188"/>
                    </a:cubicBezTo>
                    <a:cubicBezTo>
                      <a:pt x="692674" y="422854"/>
                      <a:pt x="652439" y="439519"/>
                      <a:pt x="610486" y="439519"/>
                    </a:cubicBezTo>
                    <a:lnTo>
                      <a:pt x="158185" y="439519"/>
                    </a:lnTo>
                    <a:cubicBezTo>
                      <a:pt x="116232" y="439519"/>
                      <a:pt x="75997" y="422854"/>
                      <a:pt x="46331" y="393188"/>
                    </a:cubicBezTo>
                    <a:cubicBezTo>
                      <a:pt x="16666" y="363523"/>
                      <a:pt x="0" y="323288"/>
                      <a:pt x="0" y="281335"/>
                    </a:cubicBezTo>
                    <a:lnTo>
                      <a:pt x="0" y="158185"/>
                    </a:lnTo>
                    <a:cubicBezTo>
                      <a:pt x="0" y="116232"/>
                      <a:pt x="16666" y="75997"/>
                      <a:pt x="46331" y="46331"/>
                    </a:cubicBezTo>
                    <a:cubicBezTo>
                      <a:pt x="75997" y="16666"/>
                      <a:pt x="116232" y="0"/>
                      <a:pt x="158185" y="0"/>
                    </a:cubicBezTo>
                    <a:close/>
                  </a:path>
                </a:pathLst>
              </a:custGeom>
              <a:solidFill>
                <a:srgbClr val="454133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768671" cy="477619"/>
              </a:xfrm>
              <a:prstGeom prst="rect">
                <a:avLst/>
              </a:prstGeom>
            </p:spPr>
            <p:txBody>
              <a:bodyPr lIns="17038" tIns="17038" rIns="17038" bIns="17038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66409" y="-32436"/>
              <a:ext cx="1238718" cy="675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75"/>
                </a:lnSpc>
              </a:pPr>
              <a:r>
                <a:rPr lang="en-US" sz="2911" b="1">
                  <a:solidFill>
                    <a:srgbClr val="1B180F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SOL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305127" y="-41961"/>
              <a:ext cx="1937595" cy="753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257" b="1">
                  <a:solidFill>
                    <a:srgbClr val="454133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UTION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4983" y="244951"/>
            <a:ext cx="2347934" cy="1047908"/>
            <a:chOff x="0" y="0"/>
            <a:chExt cx="3130579" cy="1397211"/>
          </a:xfrm>
        </p:grpSpPr>
        <p:sp>
          <p:nvSpPr>
            <p:cNvPr id="23" name="TextBox 23"/>
            <p:cNvSpPr txBox="1"/>
            <p:nvPr/>
          </p:nvSpPr>
          <p:spPr>
            <a:xfrm>
              <a:off x="1121219" y="728799"/>
              <a:ext cx="1575242" cy="465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21"/>
                </a:lnSpc>
              </a:pPr>
              <a:r>
                <a:rPr lang="en-US" sz="2417" spc="-152">
                  <a:solidFill>
                    <a:srgbClr val="000000"/>
                  </a:solidFill>
                  <a:latin typeface="Horizon"/>
                  <a:ea typeface="Horizon"/>
                  <a:cs typeface="Horizon"/>
                  <a:sym typeface="Horizon"/>
                </a:rPr>
                <a:t>GORI</a:t>
              </a:r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1397211" cy="1397211"/>
            </a:xfrm>
            <a:custGeom>
              <a:avLst/>
              <a:gdLst/>
              <a:ahLst/>
              <a:cxnLst/>
              <a:rect l="l" t="t" r="r" b="b"/>
              <a:pathLst>
                <a:path w="1397211" h="1397211">
                  <a:moveTo>
                    <a:pt x="0" y="0"/>
                  </a:moveTo>
                  <a:lnTo>
                    <a:pt x="1397211" y="0"/>
                  </a:lnTo>
                  <a:lnTo>
                    <a:pt x="1397211" y="1397211"/>
                  </a:lnTo>
                  <a:lnTo>
                    <a:pt x="0" y="1397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2696461" y="698605"/>
              <a:ext cx="434118" cy="434118"/>
            </a:xfrm>
            <a:custGeom>
              <a:avLst/>
              <a:gdLst/>
              <a:ahLst/>
              <a:cxnLst/>
              <a:rect l="l" t="t" r="r" b="b"/>
              <a:pathLst>
                <a:path w="434118" h="434118">
                  <a:moveTo>
                    <a:pt x="0" y="0"/>
                  </a:moveTo>
                  <a:lnTo>
                    <a:pt x="434118" y="0"/>
                  </a:lnTo>
                  <a:lnTo>
                    <a:pt x="434118" y="434118"/>
                  </a:lnTo>
                  <a:lnTo>
                    <a:pt x="0" y="434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3434129" y="3036950"/>
            <a:ext cx="11295333" cy="605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580" lvl="1" indent="-371290" algn="l">
              <a:lnSpc>
                <a:spcPts val="4815"/>
              </a:lnSpc>
              <a:spcBef>
                <a:spcPct val="0"/>
              </a:spcBef>
              <a:buFont typeface="Arial"/>
              <a:buChar char="•"/>
            </a:pPr>
            <a:r>
              <a:rPr lang="en-US" sz="3439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 verification page</a:t>
            </a:r>
          </a:p>
          <a:p>
            <a:pPr marL="742580" lvl="1" indent="-371290" algn="l">
              <a:lnSpc>
                <a:spcPts val="4815"/>
              </a:lnSpc>
              <a:spcBef>
                <a:spcPct val="0"/>
              </a:spcBef>
              <a:buFont typeface="Arial"/>
              <a:buChar char="•"/>
            </a:pPr>
            <a:r>
              <a:rPr lang="en-US" sz="3439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Stocks availability </a:t>
            </a:r>
          </a:p>
          <a:p>
            <a:pPr marL="742580" lvl="1" indent="-371290" algn="l">
              <a:lnSpc>
                <a:spcPts val="4815"/>
              </a:lnSpc>
              <a:spcBef>
                <a:spcPct val="0"/>
              </a:spcBef>
              <a:buFont typeface="Arial"/>
              <a:buChar char="•"/>
            </a:pPr>
            <a:r>
              <a:rPr lang="en-US" sz="3439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Display of official store in e-commerce platforms </a:t>
            </a:r>
          </a:p>
          <a:p>
            <a:pPr marL="742580" lvl="1" indent="-371290" algn="l">
              <a:lnSpc>
                <a:spcPts val="4815"/>
              </a:lnSpc>
              <a:spcBef>
                <a:spcPct val="0"/>
              </a:spcBef>
              <a:buFont typeface="Arial"/>
              <a:buChar char="•"/>
            </a:pPr>
            <a:r>
              <a:rPr lang="en-US" sz="3439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Feedback form </a:t>
            </a:r>
          </a:p>
          <a:p>
            <a:pPr marL="742580" lvl="1" indent="-371290" algn="l">
              <a:lnSpc>
                <a:spcPts val="4815"/>
              </a:lnSpc>
              <a:spcBef>
                <a:spcPct val="0"/>
              </a:spcBef>
              <a:buFont typeface="Arial"/>
              <a:buChar char="•"/>
            </a:pPr>
            <a:r>
              <a:rPr lang="en-US" sz="3439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Link official social media accounts </a:t>
            </a:r>
          </a:p>
          <a:p>
            <a:pPr marL="742580" lvl="1" indent="-371290" algn="l">
              <a:lnSpc>
                <a:spcPts val="4815"/>
              </a:lnSpc>
              <a:spcBef>
                <a:spcPct val="0"/>
              </a:spcBef>
              <a:buFont typeface="Arial"/>
              <a:buChar char="•"/>
            </a:pPr>
            <a:r>
              <a:rPr lang="en-US" sz="3439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 photos with detailed shots to highlight original design</a:t>
            </a:r>
          </a:p>
          <a:p>
            <a:pPr algn="l">
              <a:lnSpc>
                <a:spcPts val="4815"/>
              </a:lnSpc>
              <a:spcBef>
                <a:spcPct val="0"/>
              </a:spcBef>
            </a:pPr>
            <a:endParaRPr lang="en-US" sz="3439" u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815"/>
              </a:lnSpc>
              <a:spcBef>
                <a:spcPct val="0"/>
              </a:spcBef>
            </a:pPr>
            <a:endParaRPr lang="en-US" sz="3439" u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14789441" y="6908303"/>
            <a:ext cx="3140509" cy="2840852"/>
          </a:xfrm>
          <a:custGeom>
            <a:avLst/>
            <a:gdLst/>
            <a:ahLst/>
            <a:cxnLst/>
            <a:rect l="l" t="t" r="r" b="b"/>
            <a:pathLst>
              <a:path w="3140509" h="2840852">
                <a:moveTo>
                  <a:pt x="0" y="0"/>
                </a:moveTo>
                <a:lnTo>
                  <a:pt x="3140509" y="0"/>
                </a:lnTo>
                <a:lnTo>
                  <a:pt x="3140509" y="2840852"/>
                </a:lnTo>
                <a:lnTo>
                  <a:pt x="0" y="28408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761010">
            <a:off x="436485" y="6340686"/>
            <a:ext cx="2327417" cy="2148012"/>
          </a:xfrm>
          <a:custGeom>
            <a:avLst/>
            <a:gdLst/>
            <a:ahLst/>
            <a:cxnLst/>
            <a:rect l="l" t="t" r="r" b="b"/>
            <a:pathLst>
              <a:path w="2327417" h="2148012">
                <a:moveTo>
                  <a:pt x="0" y="0"/>
                </a:moveTo>
                <a:lnTo>
                  <a:pt x="2327417" y="0"/>
                </a:lnTo>
                <a:lnTo>
                  <a:pt x="2327417" y="2148011"/>
                </a:lnTo>
                <a:lnTo>
                  <a:pt x="0" y="21480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4600" flipV="1">
            <a:off x="4206362" y="-139831"/>
            <a:ext cx="7315200" cy="3383280"/>
          </a:xfrm>
          <a:custGeom>
            <a:avLst/>
            <a:gdLst/>
            <a:ahLst/>
            <a:cxnLst/>
            <a:rect l="l" t="t" r="r" b="b"/>
            <a:pathLst>
              <a:path w="7315200" h="3383280">
                <a:moveTo>
                  <a:pt x="0" y="3383280"/>
                </a:moveTo>
                <a:lnTo>
                  <a:pt x="7315200" y="3383280"/>
                </a:lnTo>
                <a:lnTo>
                  <a:pt x="7315200" y="0"/>
                </a:lnTo>
                <a:lnTo>
                  <a:pt x="0" y="0"/>
                </a:lnTo>
                <a:lnTo>
                  <a:pt x="0" y="338328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36642" y="-4683274"/>
            <a:ext cx="10242361" cy="7622658"/>
            <a:chOff x="0" y="0"/>
            <a:chExt cx="2697576" cy="2007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7576" cy="2007614"/>
            </a:xfrm>
            <a:custGeom>
              <a:avLst/>
              <a:gdLst/>
              <a:ahLst/>
              <a:cxnLst/>
              <a:rect l="l" t="t" r="r" b="b"/>
              <a:pathLst>
                <a:path w="2697576" h="2007614">
                  <a:moveTo>
                    <a:pt x="75587" y="0"/>
                  </a:moveTo>
                  <a:lnTo>
                    <a:pt x="2621989" y="0"/>
                  </a:lnTo>
                  <a:cubicBezTo>
                    <a:pt x="2642036" y="0"/>
                    <a:pt x="2661262" y="7964"/>
                    <a:pt x="2675437" y="22139"/>
                  </a:cubicBezTo>
                  <a:cubicBezTo>
                    <a:pt x="2689613" y="36314"/>
                    <a:pt x="2697576" y="55540"/>
                    <a:pt x="2697576" y="75587"/>
                  </a:cubicBezTo>
                  <a:lnTo>
                    <a:pt x="2697576" y="1932026"/>
                  </a:lnTo>
                  <a:cubicBezTo>
                    <a:pt x="2697576" y="1952073"/>
                    <a:pt x="2689613" y="1971299"/>
                    <a:pt x="2675437" y="1985475"/>
                  </a:cubicBezTo>
                  <a:cubicBezTo>
                    <a:pt x="2661262" y="1999650"/>
                    <a:pt x="2642036" y="2007614"/>
                    <a:pt x="2621989" y="2007614"/>
                  </a:cubicBezTo>
                  <a:lnTo>
                    <a:pt x="75587" y="2007614"/>
                  </a:lnTo>
                  <a:cubicBezTo>
                    <a:pt x="55540" y="2007614"/>
                    <a:pt x="36314" y="1999650"/>
                    <a:pt x="22139" y="1985475"/>
                  </a:cubicBezTo>
                  <a:cubicBezTo>
                    <a:pt x="7964" y="1971299"/>
                    <a:pt x="0" y="1952073"/>
                    <a:pt x="0" y="1932026"/>
                  </a:cubicBezTo>
                  <a:lnTo>
                    <a:pt x="0" y="75587"/>
                  </a:lnTo>
                  <a:cubicBezTo>
                    <a:pt x="0" y="55540"/>
                    <a:pt x="7964" y="36314"/>
                    <a:pt x="22139" y="22139"/>
                  </a:cubicBezTo>
                  <a:cubicBezTo>
                    <a:pt x="36314" y="7964"/>
                    <a:pt x="55540" y="0"/>
                    <a:pt x="75587" y="0"/>
                  </a:cubicBezTo>
                  <a:close/>
                </a:path>
              </a:pathLst>
            </a:custGeom>
            <a:solidFill>
              <a:srgbClr val="45413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97576" cy="2045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190181" y="1028700"/>
            <a:ext cx="6138237" cy="9181341"/>
            <a:chOff x="0" y="0"/>
            <a:chExt cx="1616655" cy="24181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6655" cy="2418131"/>
            </a:xfrm>
            <a:custGeom>
              <a:avLst/>
              <a:gdLst/>
              <a:ahLst/>
              <a:cxnLst/>
              <a:rect l="l" t="t" r="r" b="b"/>
              <a:pathLst>
                <a:path w="1616655" h="2418131">
                  <a:moveTo>
                    <a:pt x="126126" y="0"/>
                  </a:moveTo>
                  <a:lnTo>
                    <a:pt x="1490529" y="0"/>
                  </a:lnTo>
                  <a:cubicBezTo>
                    <a:pt x="1523980" y="0"/>
                    <a:pt x="1556060" y="13288"/>
                    <a:pt x="1579714" y="36941"/>
                  </a:cubicBezTo>
                  <a:cubicBezTo>
                    <a:pt x="1603367" y="60595"/>
                    <a:pt x="1616655" y="92675"/>
                    <a:pt x="1616655" y="126126"/>
                  </a:cubicBezTo>
                  <a:lnTo>
                    <a:pt x="1616655" y="2292005"/>
                  </a:lnTo>
                  <a:cubicBezTo>
                    <a:pt x="1616655" y="2361662"/>
                    <a:pt x="1560186" y="2418131"/>
                    <a:pt x="1490529" y="2418131"/>
                  </a:cubicBezTo>
                  <a:lnTo>
                    <a:pt x="126126" y="2418131"/>
                  </a:lnTo>
                  <a:cubicBezTo>
                    <a:pt x="56469" y="2418131"/>
                    <a:pt x="0" y="2361662"/>
                    <a:pt x="0" y="2292005"/>
                  </a:cubicBezTo>
                  <a:lnTo>
                    <a:pt x="0" y="126126"/>
                  </a:lnTo>
                  <a:cubicBezTo>
                    <a:pt x="0" y="56469"/>
                    <a:pt x="56469" y="0"/>
                    <a:pt x="1261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54133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16655" cy="2456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11074" y="6373176"/>
            <a:ext cx="7505288" cy="1964680"/>
            <a:chOff x="0" y="0"/>
            <a:chExt cx="1976701" cy="5174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76701" cy="517447"/>
            </a:xfrm>
            <a:custGeom>
              <a:avLst/>
              <a:gdLst/>
              <a:ahLst/>
              <a:cxnLst/>
              <a:rect l="l" t="t" r="r" b="b"/>
              <a:pathLst>
                <a:path w="1976701" h="517447">
                  <a:moveTo>
                    <a:pt x="20631" y="0"/>
                  </a:moveTo>
                  <a:lnTo>
                    <a:pt x="1956071" y="0"/>
                  </a:lnTo>
                  <a:cubicBezTo>
                    <a:pt x="1961542" y="0"/>
                    <a:pt x="1966790" y="2174"/>
                    <a:pt x="1970659" y="6043"/>
                  </a:cubicBezTo>
                  <a:cubicBezTo>
                    <a:pt x="1974528" y="9912"/>
                    <a:pt x="1976701" y="15159"/>
                    <a:pt x="1976701" y="20631"/>
                  </a:cubicBezTo>
                  <a:lnTo>
                    <a:pt x="1976701" y="496816"/>
                  </a:lnTo>
                  <a:cubicBezTo>
                    <a:pt x="1976701" y="502288"/>
                    <a:pt x="1974528" y="507535"/>
                    <a:pt x="1970659" y="511404"/>
                  </a:cubicBezTo>
                  <a:cubicBezTo>
                    <a:pt x="1966790" y="515273"/>
                    <a:pt x="1961542" y="517447"/>
                    <a:pt x="1956071" y="517447"/>
                  </a:cubicBezTo>
                  <a:lnTo>
                    <a:pt x="20631" y="517447"/>
                  </a:lnTo>
                  <a:cubicBezTo>
                    <a:pt x="15159" y="517447"/>
                    <a:pt x="9912" y="515273"/>
                    <a:pt x="6043" y="511404"/>
                  </a:cubicBezTo>
                  <a:cubicBezTo>
                    <a:pt x="2174" y="507535"/>
                    <a:pt x="0" y="502288"/>
                    <a:pt x="0" y="496816"/>
                  </a:cubicBezTo>
                  <a:lnTo>
                    <a:pt x="0" y="20631"/>
                  </a:lnTo>
                  <a:cubicBezTo>
                    <a:pt x="0" y="15159"/>
                    <a:pt x="2174" y="9912"/>
                    <a:pt x="6043" y="6043"/>
                  </a:cubicBezTo>
                  <a:cubicBezTo>
                    <a:pt x="9912" y="2174"/>
                    <a:pt x="15159" y="0"/>
                    <a:pt x="206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4133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976701" cy="555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72351" y="6144576"/>
            <a:ext cx="4058609" cy="0"/>
          </a:xfrm>
          <a:prstGeom prst="line">
            <a:avLst/>
          </a:prstGeom>
          <a:ln w="38100" cap="flat">
            <a:solidFill>
              <a:srgbClr val="4541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5400000">
            <a:off x="5462496" y="5767758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6" y="0"/>
                </a:lnTo>
                <a:lnTo>
                  <a:pt x="449356" y="753636"/>
                </a:lnTo>
                <a:lnTo>
                  <a:pt x="0" y="753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5400000">
            <a:off x="15890385" y="9338303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6" y="0"/>
                </a:lnTo>
                <a:lnTo>
                  <a:pt x="449356" y="753635"/>
                </a:lnTo>
                <a:lnTo>
                  <a:pt x="0" y="753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995189" y="8954290"/>
            <a:ext cx="1060443" cy="468701"/>
          </a:xfrm>
          <a:custGeom>
            <a:avLst/>
            <a:gdLst/>
            <a:ahLst/>
            <a:cxnLst/>
            <a:rect l="l" t="t" r="r" b="b"/>
            <a:pathLst>
              <a:path w="1060443" h="468701">
                <a:moveTo>
                  <a:pt x="0" y="0"/>
                </a:moveTo>
                <a:lnTo>
                  <a:pt x="1060443" y="0"/>
                </a:lnTo>
                <a:lnTo>
                  <a:pt x="1060443" y="468701"/>
                </a:lnTo>
                <a:lnTo>
                  <a:pt x="0" y="468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78738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35588" y="6564363"/>
            <a:ext cx="7056259" cy="158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9"/>
              </a:lnSpc>
            </a:pPr>
            <a:r>
              <a:rPr lang="en-US" sz="3474" b="1" spc="-104">
                <a:solidFill>
                  <a:srgbClr val="1B180F"/>
                </a:solidFill>
                <a:latin typeface="Be Vietnam Medium"/>
                <a:ea typeface="Be Vietnam Medium"/>
                <a:cs typeface="Be Vietnam Medium"/>
                <a:sym typeface="Be Vietnam Medium"/>
              </a:rPr>
              <a:t>Identifying key elements involved in counterfeit detection and brand protection</a:t>
            </a:r>
          </a:p>
        </p:txBody>
      </p:sp>
      <p:sp>
        <p:nvSpPr>
          <p:cNvPr id="17" name="Freeform 17"/>
          <p:cNvSpPr/>
          <p:nvPr/>
        </p:nvSpPr>
        <p:spPr>
          <a:xfrm rot="844600" flipV="1">
            <a:off x="4358762" y="12569"/>
            <a:ext cx="7315200" cy="3383280"/>
          </a:xfrm>
          <a:custGeom>
            <a:avLst/>
            <a:gdLst/>
            <a:ahLst/>
            <a:cxnLst/>
            <a:rect l="l" t="t" r="r" b="b"/>
            <a:pathLst>
              <a:path w="7315200" h="3383280">
                <a:moveTo>
                  <a:pt x="0" y="3383280"/>
                </a:moveTo>
                <a:lnTo>
                  <a:pt x="7315200" y="3383280"/>
                </a:lnTo>
                <a:lnTo>
                  <a:pt x="7315200" y="0"/>
                </a:lnTo>
                <a:lnTo>
                  <a:pt x="0" y="0"/>
                </a:lnTo>
                <a:lnTo>
                  <a:pt x="0" y="338328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70238" y="228470"/>
            <a:ext cx="2347934" cy="1047908"/>
            <a:chOff x="0" y="0"/>
            <a:chExt cx="3130579" cy="1397211"/>
          </a:xfrm>
        </p:grpSpPr>
        <p:sp>
          <p:nvSpPr>
            <p:cNvPr id="19" name="TextBox 19"/>
            <p:cNvSpPr txBox="1"/>
            <p:nvPr/>
          </p:nvSpPr>
          <p:spPr>
            <a:xfrm>
              <a:off x="1121219" y="728799"/>
              <a:ext cx="1575242" cy="465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21"/>
                </a:lnSpc>
              </a:pPr>
              <a:r>
                <a:rPr lang="en-US" sz="2417" spc="-152">
                  <a:solidFill>
                    <a:srgbClr val="000000"/>
                  </a:solidFill>
                  <a:latin typeface="Horizon"/>
                  <a:ea typeface="Horizon"/>
                  <a:cs typeface="Horizon"/>
                  <a:sym typeface="Horizon"/>
                </a:rPr>
                <a:t>GORI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1397211" cy="1397211"/>
            </a:xfrm>
            <a:custGeom>
              <a:avLst/>
              <a:gdLst/>
              <a:ahLst/>
              <a:cxnLst/>
              <a:rect l="l" t="t" r="r" b="b"/>
              <a:pathLst>
                <a:path w="1397211" h="1397211">
                  <a:moveTo>
                    <a:pt x="0" y="0"/>
                  </a:moveTo>
                  <a:lnTo>
                    <a:pt x="1397211" y="0"/>
                  </a:lnTo>
                  <a:lnTo>
                    <a:pt x="1397211" y="1397211"/>
                  </a:lnTo>
                  <a:lnTo>
                    <a:pt x="0" y="1397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2696461" y="698605"/>
              <a:ext cx="434118" cy="434118"/>
            </a:xfrm>
            <a:custGeom>
              <a:avLst/>
              <a:gdLst/>
              <a:ahLst/>
              <a:cxnLst/>
              <a:rect l="l" t="t" r="r" b="b"/>
              <a:pathLst>
                <a:path w="434118" h="434118">
                  <a:moveTo>
                    <a:pt x="0" y="0"/>
                  </a:moveTo>
                  <a:lnTo>
                    <a:pt x="434118" y="0"/>
                  </a:lnTo>
                  <a:lnTo>
                    <a:pt x="434118" y="434118"/>
                  </a:lnTo>
                  <a:lnTo>
                    <a:pt x="0" y="434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511074" y="3849206"/>
            <a:ext cx="11146737" cy="2220382"/>
            <a:chOff x="0" y="0"/>
            <a:chExt cx="14862316" cy="2960509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90515"/>
              <a:ext cx="6159848" cy="2670409"/>
              <a:chOff x="0" y="0"/>
              <a:chExt cx="1216760" cy="527488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216760" cy="527488"/>
              </a:xfrm>
              <a:custGeom>
                <a:avLst/>
                <a:gdLst/>
                <a:ahLst/>
                <a:cxnLst/>
                <a:rect l="l" t="t" r="r" b="b"/>
                <a:pathLst>
                  <a:path w="1216760" h="527488">
                    <a:moveTo>
                      <a:pt x="33516" y="0"/>
                    </a:moveTo>
                    <a:lnTo>
                      <a:pt x="1183245" y="0"/>
                    </a:lnTo>
                    <a:cubicBezTo>
                      <a:pt x="1192133" y="0"/>
                      <a:pt x="1200658" y="3531"/>
                      <a:pt x="1206944" y="9817"/>
                    </a:cubicBezTo>
                    <a:cubicBezTo>
                      <a:pt x="1213229" y="16102"/>
                      <a:pt x="1216760" y="24627"/>
                      <a:pt x="1216760" y="33516"/>
                    </a:cubicBezTo>
                    <a:lnTo>
                      <a:pt x="1216760" y="493973"/>
                    </a:lnTo>
                    <a:cubicBezTo>
                      <a:pt x="1216760" y="512483"/>
                      <a:pt x="1201755" y="527488"/>
                      <a:pt x="1183245" y="527488"/>
                    </a:cubicBezTo>
                    <a:lnTo>
                      <a:pt x="33516" y="527488"/>
                    </a:lnTo>
                    <a:cubicBezTo>
                      <a:pt x="24627" y="527488"/>
                      <a:pt x="16102" y="523957"/>
                      <a:pt x="9817" y="517672"/>
                    </a:cubicBezTo>
                    <a:cubicBezTo>
                      <a:pt x="3531" y="511386"/>
                      <a:pt x="0" y="502861"/>
                      <a:pt x="0" y="493973"/>
                    </a:cubicBezTo>
                    <a:lnTo>
                      <a:pt x="0" y="33516"/>
                    </a:lnTo>
                    <a:cubicBezTo>
                      <a:pt x="0" y="15005"/>
                      <a:pt x="15005" y="0"/>
                      <a:pt x="33516" y="0"/>
                    </a:cubicBezTo>
                    <a:close/>
                  </a:path>
                </a:pathLst>
              </a:custGeom>
              <a:solidFill>
                <a:srgbClr val="454133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216760" cy="5655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748370" y="-166660"/>
              <a:ext cx="5650673" cy="3036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593"/>
                </a:lnSpc>
              </a:pPr>
              <a:r>
                <a:rPr lang="en-US" sz="13280" b="1">
                  <a:solidFill>
                    <a:srgbClr val="1B180F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OBJ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6399043" y="-285750"/>
              <a:ext cx="8463273" cy="3246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920"/>
                </a:lnSpc>
              </a:pPr>
              <a:r>
                <a:rPr lang="en-US" sz="14228" b="1">
                  <a:solidFill>
                    <a:srgbClr val="454133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ECTS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15153660" y="6767575"/>
            <a:ext cx="2676442" cy="2421065"/>
          </a:xfrm>
          <a:custGeom>
            <a:avLst/>
            <a:gdLst/>
            <a:ahLst/>
            <a:cxnLst/>
            <a:rect l="l" t="t" r="r" b="b"/>
            <a:pathLst>
              <a:path w="2676442" h="2421065">
                <a:moveTo>
                  <a:pt x="0" y="0"/>
                </a:moveTo>
                <a:lnTo>
                  <a:pt x="2676442" y="0"/>
                </a:lnTo>
                <a:lnTo>
                  <a:pt x="2676442" y="2421065"/>
                </a:lnTo>
                <a:lnTo>
                  <a:pt x="0" y="24210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145345" y="3742630"/>
            <a:ext cx="2568926" cy="2401946"/>
          </a:xfrm>
          <a:custGeom>
            <a:avLst/>
            <a:gdLst/>
            <a:ahLst/>
            <a:cxnLst/>
            <a:rect l="l" t="t" r="r" b="b"/>
            <a:pathLst>
              <a:path w="2568926" h="2401946">
                <a:moveTo>
                  <a:pt x="0" y="0"/>
                </a:moveTo>
                <a:lnTo>
                  <a:pt x="2568926" y="0"/>
                </a:lnTo>
                <a:lnTo>
                  <a:pt x="2568926" y="2401946"/>
                </a:lnTo>
                <a:lnTo>
                  <a:pt x="0" y="24019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814108">
            <a:off x="13844063" y="40394"/>
            <a:ext cx="6830475" cy="3159095"/>
          </a:xfrm>
          <a:custGeom>
            <a:avLst/>
            <a:gdLst/>
            <a:ahLst/>
            <a:cxnLst/>
            <a:rect l="l" t="t" r="r" b="b"/>
            <a:pathLst>
              <a:path w="6830475" h="3159095">
                <a:moveTo>
                  <a:pt x="0" y="0"/>
                </a:moveTo>
                <a:lnTo>
                  <a:pt x="6830474" y="0"/>
                </a:lnTo>
                <a:lnTo>
                  <a:pt x="6830474" y="3159094"/>
                </a:lnTo>
                <a:lnTo>
                  <a:pt x="0" y="3159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19638" y="1566573"/>
            <a:ext cx="17783754" cy="7857633"/>
            <a:chOff x="0" y="0"/>
            <a:chExt cx="4683787" cy="2069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83787" cy="2069500"/>
            </a:xfrm>
            <a:custGeom>
              <a:avLst/>
              <a:gdLst/>
              <a:ahLst/>
              <a:cxnLst/>
              <a:rect l="l" t="t" r="r" b="b"/>
              <a:pathLst>
                <a:path w="4683787" h="2069500">
                  <a:moveTo>
                    <a:pt x="43534" y="0"/>
                  </a:moveTo>
                  <a:lnTo>
                    <a:pt x="4640253" y="0"/>
                  </a:lnTo>
                  <a:cubicBezTo>
                    <a:pt x="4664296" y="0"/>
                    <a:pt x="4683787" y="19491"/>
                    <a:pt x="4683787" y="43534"/>
                  </a:cubicBezTo>
                  <a:lnTo>
                    <a:pt x="4683787" y="2025966"/>
                  </a:lnTo>
                  <a:cubicBezTo>
                    <a:pt x="4683787" y="2037512"/>
                    <a:pt x="4679200" y="2048585"/>
                    <a:pt x="4671036" y="2056749"/>
                  </a:cubicBezTo>
                  <a:cubicBezTo>
                    <a:pt x="4662872" y="2064913"/>
                    <a:pt x="4651799" y="2069500"/>
                    <a:pt x="4640253" y="2069500"/>
                  </a:cubicBezTo>
                  <a:lnTo>
                    <a:pt x="43534" y="2069500"/>
                  </a:lnTo>
                  <a:cubicBezTo>
                    <a:pt x="31988" y="2069500"/>
                    <a:pt x="20915" y="2064913"/>
                    <a:pt x="12751" y="2056749"/>
                  </a:cubicBezTo>
                  <a:cubicBezTo>
                    <a:pt x="4587" y="2048585"/>
                    <a:pt x="0" y="2037512"/>
                    <a:pt x="0" y="2025966"/>
                  </a:cubicBezTo>
                  <a:lnTo>
                    <a:pt x="0" y="43534"/>
                  </a:lnTo>
                  <a:cubicBezTo>
                    <a:pt x="0" y="31988"/>
                    <a:pt x="4587" y="20915"/>
                    <a:pt x="12751" y="12751"/>
                  </a:cubicBezTo>
                  <a:cubicBezTo>
                    <a:pt x="20915" y="4587"/>
                    <a:pt x="31988" y="0"/>
                    <a:pt x="43534" y="0"/>
                  </a:cubicBezTo>
                  <a:close/>
                </a:path>
              </a:pathLst>
            </a:custGeom>
            <a:solidFill>
              <a:srgbClr val="45413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683787" cy="2107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9638" y="1566573"/>
            <a:ext cx="3590544" cy="7798886"/>
            <a:chOff x="0" y="0"/>
            <a:chExt cx="945658" cy="20540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5658" cy="2054028"/>
            </a:xfrm>
            <a:custGeom>
              <a:avLst/>
              <a:gdLst/>
              <a:ahLst/>
              <a:cxnLst/>
              <a:rect l="l" t="t" r="r" b="b"/>
              <a:pathLst>
                <a:path w="945658" h="2054028">
                  <a:moveTo>
                    <a:pt x="215620" y="0"/>
                  </a:moveTo>
                  <a:lnTo>
                    <a:pt x="730038" y="0"/>
                  </a:lnTo>
                  <a:cubicBezTo>
                    <a:pt x="787224" y="0"/>
                    <a:pt x="842067" y="22717"/>
                    <a:pt x="882504" y="63154"/>
                  </a:cubicBezTo>
                  <a:cubicBezTo>
                    <a:pt x="922941" y="103590"/>
                    <a:pt x="945658" y="158434"/>
                    <a:pt x="945658" y="215620"/>
                  </a:cubicBezTo>
                  <a:lnTo>
                    <a:pt x="945658" y="1838408"/>
                  </a:lnTo>
                  <a:cubicBezTo>
                    <a:pt x="945658" y="1957491"/>
                    <a:pt x="849121" y="2054028"/>
                    <a:pt x="730038" y="2054028"/>
                  </a:cubicBezTo>
                  <a:lnTo>
                    <a:pt x="215620" y="2054028"/>
                  </a:lnTo>
                  <a:cubicBezTo>
                    <a:pt x="158434" y="2054028"/>
                    <a:pt x="103590" y="2031311"/>
                    <a:pt x="63154" y="1990874"/>
                  </a:cubicBezTo>
                  <a:cubicBezTo>
                    <a:pt x="22717" y="1950438"/>
                    <a:pt x="0" y="1895594"/>
                    <a:pt x="0" y="1838408"/>
                  </a:cubicBezTo>
                  <a:lnTo>
                    <a:pt x="0" y="215620"/>
                  </a:lnTo>
                  <a:cubicBezTo>
                    <a:pt x="0" y="96536"/>
                    <a:pt x="96536" y="0"/>
                    <a:pt x="215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CF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945658" cy="2101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10182" y="1566573"/>
            <a:ext cx="3590544" cy="7798886"/>
            <a:chOff x="0" y="0"/>
            <a:chExt cx="945658" cy="20540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45658" cy="2054028"/>
            </a:xfrm>
            <a:custGeom>
              <a:avLst/>
              <a:gdLst/>
              <a:ahLst/>
              <a:cxnLst/>
              <a:rect l="l" t="t" r="r" b="b"/>
              <a:pathLst>
                <a:path w="945658" h="2054028">
                  <a:moveTo>
                    <a:pt x="215620" y="0"/>
                  </a:moveTo>
                  <a:lnTo>
                    <a:pt x="730038" y="0"/>
                  </a:lnTo>
                  <a:cubicBezTo>
                    <a:pt x="787224" y="0"/>
                    <a:pt x="842067" y="22717"/>
                    <a:pt x="882504" y="63154"/>
                  </a:cubicBezTo>
                  <a:cubicBezTo>
                    <a:pt x="922941" y="103590"/>
                    <a:pt x="945658" y="158434"/>
                    <a:pt x="945658" y="215620"/>
                  </a:cubicBezTo>
                  <a:lnTo>
                    <a:pt x="945658" y="1838408"/>
                  </a:lnTo>
                  <a:cubicBezTo>
                    <a:pt x="945658" y="1957491"/>
                    <a:pt x="849121" y="2054028"/>
                    <a:pt x="730038" y="2054028"/>
                  </a:cubicBezTo>
                  <a:lnTo>
                    <a:pt x="215620" y="2054028"/>
                  </a:lnTo>
                  <a:cubicBezTo>
                    <a:pt x="158434" y="2054028"/>
                    <a:pt x="103590" y="2031311"/>
                    <a:pt x="63154" y="1990874"/>
                  </a:cubicBezTo>
                  <a:cubicBezTo>
                    <a:pt x="22717" y="1950438"/>
                    <a:pt x="0" y="1895594"/>
                    <a:pt x="0" y="1838408"/>
                  </a:cubicBezTo>
                  <a:lnTo>
                    <a:pt x="0" y="215620"/>
                  </a:lnTo>
                  <a:cubicBezTo>
                    <a:pt x="0" y="96536"/>
                    <a:pt x="96536" y="0"/>
                    <a:pt x="215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CF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45658" cy="2092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48728" y="1566573"/>
            <a:ext cx="3590544" cy="7798886"/>
            <a:chOff x="0" y="0"/>
            <a:chExt cx="945658" cy="20540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5658" cy="2054028"/>
            </a:xfrm>
            <a:custGeom>
              <a:avLst/>
              <a:gdLst/>
              <a:ahLst/>
              <a:cxnLst/>
              <a:rect l="l" t="t" r="r" b="b"/>
              <a:pathLst>
                <a:path w="945658" h="2054028">
                  <a:moveTo>
                    <a:pt x="215620" y="0"/>
                  </a:moveTo>
                  <a:lnTo>
                    <a:pt x="730038" y="0"/>
                  </a:lnTo>
                  <a:cubicBezTo>
                    <a:pt x="787224" y="0"/>
                    <a:pt x="842067" y="22717"/>
                    <a:pt x="882504" y="63154"/>
                  </a:cubicBezTo>
                  <a:cubicBezTo>
                    <a:pt x="922941" y="103590"/>
                    <a:pt x="945658" y="158434"/>
                    <a:pt x="945658" y="215620"/>
                  </a:cubicBezTo>
                  <a:lnTo>
                    <a:pt x="945658" y="1838408"/>
                  </a:lnTo>
                  <a:cubicBezTo>
                    <a:pt x="945658" y="1957491"/>
                    <a:pt x="849121" y="2054028"/>
                    <a:pt x="730038" y="2054028"/>
                  </a:cubicBezTo>
                  <a:lnTo>
                    <a:pt x="215620" y="2054028"/>
                  </a:lnTo>
                  <a:cubicBezTo>
                    <a:pt x="158434" y="2054028"/>
                    <a:pt x="103590" y="2031311"/>
                    <a:pt x="63154" y="1990874"/>
                  </a:cubicBezTo>
                  <a:cubicBezTo>
                    <a:pt x="22717" y="1950438"/>
                    <a:pt x="0" y="1895594"/>
                    <a:pt x="0" y="1838408"/>
                  </a:cubicBezTo>
                  <a:lnTo>
                    <a:pt x="0" y="215620"/>
                  </a:lnTo>
                  <a:cubicBezTo>
                    <a:pt x="0" y="96536"/>
                    <a:pt x="96536" y="0"/>
                    <a:pt x="215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CF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45658" cy="2092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822304" y="1566573"/>
            <a:ext cx="3590544" cy="7798886"/>
            <a:chOff x="0" y="0"/>
            <a:chExt cx="945658" cy="20540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45658" cy="2054028"/>
            </a:xfrm>
            <a:custGeom>
              <a:avLst/>
              <a:gdLst/>
              <a:ahLst/>
              <a:cxnLst/>
              <a:rect l="l" t="t" r="r" b="b"/>
              <a:pathLst>
                <a:path w="945658" h="2054028">
                  <a:moveTo>
                    <a:pt x="215620" y="0"/>
                  </a:moveTo>
                  <a:lnTo>
                    <a:pt x="730038" y="0"/>
                  </a:lnTo>
                  <a:cubicBezTo>
                    <a:pt x="787224" y="0"/>
                    <a:pt x="842067" y="22717"/>
                    <a:pt x="882504" y="63154"/>
                  </a:cubicBezTo>
                  <a:cubicBezTo>
                    <a:pt x="922941" y="103590"/>
                    <a:pt x="945658" y="158434"/>
                    <a:pt x="945658" y="215620"/>
                  </a:cubicBezTo>
                  <a:lnTo>
                    <a:pt x="945658" y="1838408"/>
                  </a:lnTo>
                  <a:cubicBezTo>
                    <a:pt x="945658" y="1957491"/>
                    <a:pt x="849121" y="2054028"/>
                    <a:pt x="730038" y="2054028"/>
                  </a:cubicBezTo>
                  <a:lnTo>
                    <a:pt x="215620" y="2054028"/>
                  </a:lnTo>
                  <a:cubicBezTo>
                    <a:pt x="158434" y="2054028"/>
                    <a:pt x="103590" y="2031311"/>
                    <a:pt x="63154" y="1990874"/>
                  </a:cubicBezTo>
                  <a:cubicBezTo>
                    <a:pt x="22717" y="1950438"/>
                    <a:pt x="0" y="1895594"/>
                    <a:pt x="0" y="1838408"/>
                  </a:cubicBezTo>
                  <a:lnTo>
                    <a:pt x="0" y="215620"/>
                  </a:lnTo>
                  <a:cubicBezTo>
                    <a:pt x="0" y="96536"/>
                    <a:pt x="96536" y="0"/>
                    <a:pt x="215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CF0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945658" cy="2092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19638" y="166775"/>
            <a:ext cx="2347934" cy="1047908"/>
            <a:chOff x="0" y="0"/>
            <a:chExt cx="3130579" cy="1397211"/>
          </a:xfrm>
        </p:grpSpPr>
        <p:sp>
          <p:nvSpPr>
            <p:cNvPr id="19" name="TextBox 19"/>
            <p:cNvSpPr txBox="1"/>
            <p:nvPr/>
          </p:nvSpPr>
          <p:spPr>
            <a:xfrm>
              <a:off x="1121219" y="728799"/>
              <a:ext cx="1575242" cy="465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21"/>
                </a:lnSpc>
              </a:pPr>
              <a:r>
                <a:rPr lang="en-US" sz="2417" spc="-152">
                  <a:solidFill>
                    <a:srgbClr val="000000"/>
                  </a:solidFill>
                  <a:latin typeface="Horizon"/>
                  <a:ea typeface="Horizon"/>
                  <a:cs typeface="Horizon"/>
                  <a:sym typeface="Horizon"/>
                </a:rPr>
                <a:t>GORI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1397211" cy="1397211"/>
            </a:xfrm>
            <a:custGeom>
              <a:avLst/>
              <a:gdLst/>
              <a:ahLst/>
              <a:cxnLst/>
              <a:rect l="l" t="t" r="r" b="b"/>
              <a:pathLst>
                <a:path w="1397211" h="1397211">
                  <a:moveTo>
                    <a:pt x="0" y="0"/>
                  </a:moveTo>
                  <a:lnTo>
                    <a:pt x="1397211" y="0"/>
                  </a:lnTo>
                  <a:lnTo>
                    <a:pt x="1397211" y="1397211"/>
                  </a:lnTo>
                  <a:lnTo>
                    <a:pt x="0" y="1397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2696461" y="698605"/>
              <a:ext cx="434118" cy="434118"/>
            </a:xfrm>
            <a:custGeom>
              <a:avLst/>
              <a:gdLst/>
              <a:ahLst/>
              <a:cxnLst/>
              <a:rect l="l" t="t" r="r" b="b"/>
              <a:pathLst>
                <a:path w="434118" h="434118">
                  <a:moveTo>
                    <a:pt x="0" y="0"/>
                  </a:moveTo>
                  <a:lnTo>
                    <a:pt x="434118" y="0"/>
                  </a:lnTo>
                  <a:lnTo>
                    <a:pt x="434118" y="434118"/>
                  </a:lnTo>
                  <a:lnTo>
                    <a:pt x="0" y="434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77584" y="9494007"/>
            <a:ext cx="2432042" cy="559696"/>
            <a:chOff x="0" y="0"/>
            <a:chExt cx="3242722" cy="746261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305127" cy="746261"/>
              <a:chOff x="0" y="0"/>
              <a:chExt cx="768671" cy="439519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768671" cy="439519"/>
              </a:xfrm>
              <a:custGeom>
                <a:avLst/>
                <a:gdLst/>
                <a:ahLst/>
                <a:cxnLst/>
                <a:rect l="l" t="t" r="r" b="b"/>
                <a:pathLst>
                  <a:path w="768671" h="439519">
                    <a:moveTo>
                      <a:pt x="158185" y="0"/>
                    </a:moveTo>
                    <a:lnTo>
                      <a:pt x="610486" y="0"/>
                    </a:lnTo>
                    <a:cubicBezTo>
                      <a:pt x="652439" y="0"/>
                      <a:pt x="692674" y="16666"/>
                      <a:pt x="722339" y="46331"/>
                    </a:cubicBezTo>
                    <a:cubicBezTo>
                      <a:pt x="752005" y="75997"/>
                      <a:pt x="768671" y="116232"/>
                      <a:pt x="768671" y="158185"/>
                    </a:cubicBezTo>
                    <a:lnTo>
                      <a:pt x="768671" y="281335"/>
                    </a:lnTo>
                    <a:cubicBezTo>
                      <a:pt x="768671" y="323288"/>
                      <a:pt x="752005" y="363523"/>
                      <a:pt x="722339" y="393188"/>
                    </a:cubicBezTo>
                    <a:cubicBezTo>
                      <a:pt x="692674" y="422854"/>
                      <a:pt x="652439" y="439519"/>
                      <a:pt x="610486" y="439519"/>
                    </a:cubicBezTo>
                    <a:lnTo>
                      <a:pt x="158185" y="439519"/>
                    </a:lnTo>
                    <a:cubicBezTo>
                      <a:pt x="116232" y="439519"/>
                      <a:pt x="75997" y="422854"/>
                      <a:pt x="46331" y="393188"/>
                    </a:cubicBezTo>
                    <a:cubicBezTo>
                      <a:pt x="16666" y="363523"/>
                      <a:pt x="0" y="323288"/>
                      <a:pt x="0" y="281335"/>
                    </a:cubicBezTo>
                    <a:lnTo>
                      <a:pt x="0" y="158185"/>
                    </a:lnTo>
                    <a:cubicBezTo>
                      <a:pt x="0" y="116232"/>
                      <a:pt x="16666" y="75997"/>
                      <a:pt x="46331" y="46331"/>
                    </a:cubicBezTo>
                    <a:cubicBezTo>
                      <a:pt x="75997" y="16666"/>
                      <a:pt x="116232" y="0"/>
                      <a:pt x="158185" y="0"/>
                    </a:cubicBezTo>
                    <a:close/>
                  </a:path>
                </a:pathLst>
              </a:custGeom>
              <a:solidFill>
                <a:srgbClr val="454133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768671" cy="477619"/>
              </a:xfrm>
              <a:prstGeom prst="rect">
                <a:avLst/>
              </a:prstGeom>
            </p:spPr>
            <p:txBody>
              <a:bodyPr lIns="17038" tIns="17038" rIns="17038" bIns="17038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66409" y="-32436"/>
              <a:ext cx="1238718" cy="675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75"/>
                </a:lnSpc>
              </a:pPr>
              <a:r>
                <a:rPr lang="en-US" sz="2911" b="1">
                  <a:solidFill>
                    <a:srgbClr val="1B180F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  OB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305127" y="-76200"/>
              <a:ext cx="1937595" cy="753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257" b="1">
                  <a:solidFill>
                    <a:srgbClr val="454133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JECTS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2739115" y="1863825"/>
            <a:ext cx="334746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endParaRPr/>
          </a:p>
        </p:txBody>
      </p:sp>
      <p:grpSp>
        <p:nvGrpSpPr>
          <p:cNvPr id="29" name="Group 29"/>
          <p:cNvGrpSpPr/>
          <p:nvPr/>
        </p:nvGrpSpPr>
        <p:grpSpPr>
          <a:xfrm>
            <a:off x="14412848" y="1595947"/>
            <a:ext cx="3590544" cy="7798886"/>
            <a:chOff x="0" y="0"/>
            <a:chExt cx="945658" cy="205402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45658" cy="2054028"/>
            </a:xfrm>
            <a:custGeom>
              <a:avLst/>
              <a:gdLst/>
              <a:ahLst/>
              <a:cxnLst/>
              <a:rect l="l" t="t" r="r" b="b"/>
              <a:pathLst>
                <a:path w="945658" h="2054028">
                  <a:moveTo>
                    <a:pt x="215620" y="0"/>
                  </a:moveTo>
                  <a:lnTo>
                    <a:pt x="730038" y="0"/>
                  </a:lnTo>
                  <a:cubicBezTo>
                    <a:pt x="787224" y="0"/>
                    <a:pt x="842067" y="22717"/>
                    <a:pt x="882504" y="63154"/>
                  </a:cubicBezTo>
                  <a:cubicBezTo>
                    <a:pt x="922941" y="103590"/>
                    <a:pt x="945658" y="158434"/>
                    <a:pt x="945658" y="215620"/>
                  </a:cubicBezTo>
                  <a:lnTo>
                    <a:pt x="945658" y="1838408"/>
                  </a:lnTo>
                  <a:cubicBezTo>
                    <a:pt x="945658" y="1957491"/>
                    <a:pt x="849121" y="2054028"/>
                    <a:pt x="730038" y="2054028"/>
                  </a:cubicBezTo>
                  <a:lnTo>
                    <a:pt x="215620" y="2054028"/>
                  </a:lnTo>
                  <a:cubicBezTo>
                    <a:pt x="158434" y="2054028"/>
                    <a:pt x="103590" y="2031311"/>
                    <a:pt x="63154" y="1990874"/>
                  </a:cubicBezTo>
                  <a:cubicBezTo>
                    <a:pt x="22717" y="1950438"/>
                    <a:pt x="0" y="1895594"/>
                    <a:pt x="0" y="1838408"/>
                  </a:cubicBezTo>
                  <a:lnTo>
                    <a:pt x="0" y="215620"/>
                  </a:lnTo>
                  <a:cubicBezTo>
                    <a:pt x="0" y="96536"/>
                    <a:pt x="96536" y="0"/>
                    <a:pt x="215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CF0"/>
              </a:solidFill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945658" cy="2092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AutoShape 32"/>
          <p:cNvSpPr/>
          <p:nvPr/>
        </p:nvSpPr>
        <p:spPr>
          <a:xfrm>
            <a:off x="302226" y="2582236"/>
            <a:ext cx="1764639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302226" y="6047647"/>
            <a:ext cx="1764639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/>
          <p:cNvSpPr txBox="1"/>
          <p:nvPr/>
        </p:nvSpPr>
        <p:spPr>
          <a:xfrm>
            <a:off x="1393605" y="1844775"/>
            <a:ext cx="985242" cy="4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ADS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324341" y="1861285"/>
            <a:ext cx="2562225" cy="4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Customer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925717" y="1844775"/>
            <a:ext cx="2540943" cy="4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Employee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574881" y="1861285"/>
            <a:ext cx="2202359" cy="4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Product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936723" y="1889529"/>
            <a:ext cx="2642615" cy="3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8"/>
              </a:lnSpc>
            </a:pPr>
            <a:r>
              <a:rPr lang="en-US" sz="1927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VerificatioN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12491" y="3081443"/>
            <a:ext cx="3204839" cy="206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8"/>
              </a:lnSpc>
            </a:pPr>
            <a:r>
              <a:rPr lang="en-US" sz="2291" b="1">
                <a:solidFill>
                  <a:srgbClr val="FFFFF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Inclusive ,</a:t>
            </a:r>
          </a:p>
          <a:p>
            <a:pPr algn="ctr">
              <a:lnSpc>
                <a:spcPts val="3208"/>
              </a:lnSpc>
            </a:pPr>
            <a:r>
              <a:rPr lang="en-US" sz="2291" b="1">
                <a:solidFill>
                  <a:srgbClr val="FFFFF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Content,</a:t>
            </a:r>
          </a:p>
          <a:p>
            <a:pPr algn="ctr">
              <a:lnSpc>
                <a:spcPts val="3208"/>
              </a:lnSpc>
            </a:pPr>
            <a:r>
              <a:rPr lang="en-US" sz="2291" b="1">
                <a:solidFill>
                  <a:srgbClr val="FFFFF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Testimonials, Targeted Audience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12491" y="6195082"/>
            <a:ext cx="3204839" cy="2463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8"/>
              </a:lnSpc>
            </a:pPr>
            <a:r>
              <a:rPr lang="en-US" sz="2291" b="1">
                <a:solidFill>
                  <a:srgbClr val="FFFFF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Show Content, Attract Customers, Recommend,</a:t>
            </a:r>
          </a:p>
          <a:p>
            <a:pPr algn="ctr">
              <a:lnSpc>
                <a:spcPts val="3208"/>
              </a:lnSpc>
            </a:pPr>
            <a:r>
              <a:rPr lang="en-US" sz="2291" b="1">
                <a:solidFill>
                  <a:srgbClr val="FFFFF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Aware Customer</a:t>
            </a:r>
          </a:p>
          <a:p>
            <a:pPr algn="ctr">
              <a:lnSpc>
                <a:spcPts val="3208"/>
              </a:lnSpc>
            </a:pPr>
            <a:endParaRPr lang="en-US" sz="2291" b="1">
              <a:solidFill>
                <a:srgbClr val="FFFFFF"/>
              </a:solidFill>
              <a:latin typeface="Hagrid Text Bold"/>
              <a:ea typeface="Hagrid Text Bold"/>
              <a:cs typeface="Hagrid Text Bold"/>
              <a:sym typeface="Hagrid Text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4298343" y="2820361"/>
            <a:ext cx="2614223" cy="3020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6"/>
              </a:lnSpc>
            </a:pPr>
            <a:r>
              <a:rPr lang="en-US" sz="1869" b="1">
                <a:solidFill>
                  <a:srgbClr val="FFFFF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Full Name, Age, Email Address, Password,</a:t>
            </a:r>
          </a:p>
          <a:p>
            <a:pPr algn="ctr">
              <a:lnSpc>
                <a:spcPts val="2616"/>
              </a:lnSpc>
            </a:pPr>
            <a:r>
              <a:rPr lang="en-US" sz="1869" b="1">
                <a:solidFill>
                  <a:srgbClr val="FFFFF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Gender, </a:t>
            </a:r>
          </a:p>
          <a:p>
            <a:pPr algn="ctr">
              <a:lnSpc>
                <a:spcPts val="2616"/>
              </a:lnSpc>
            </a:pPr>
            <a:r>
              <a:rPr lang="en-US" sz="1869" b="1">
                <a:solidFill>
                  <a:srgbClr val="FFFFF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Sex,</a:t>
            </a:r>
          </a:p>
          <a:p>
            <a:pPr algn="ctr">
              <a:lnSpc>
                <a:spcPts val="2616"/>
              </a:lnSpc>
            </a:pPr>
            <a:r>
              <a:rPr lang="en-US" sz="1869" b="1">
                <a:solidFill>
                  <a:srgbClr val="FFFFF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Address, Purchase History,</a:t>
            </a:r>
          </a:p>
          <a:p>
            <a:pPr algn="ctr">
              <a:lnSpc>
                <a:spcPts val="2616"/>
              </a:lnSpc>
            </a:pPr>
            <a:r>
              <a:rPr lang="en-US" sz="1869" b="1">
                <a:solidFill>
                  <a:srgbClr val="FFFFF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Loyalty Status</a:t>
            </a:r>
          </a:p>
          <a:p>
            <a:pPr algn="ctr">
              <a:lnSpc>
                <a:spcPts val="2616"/>
              </a:lnSpc>
            </a:pPr>
            <a:endParaRPr lang="en-US" sz="1869" b="1">
              <a:solidFill>
                <a:srgbClr val="FFFFFF"/>
              </a:solidFill>
              <a:latin typeface="Hagrid Text Bold"/>
              <a:ea typeface="Hagrid Text Bold"/>
              <a:cs typeface="Hagrid Text Bold"/>
              <a:sym typeface="Hagrid Text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4134241" y="6304822"/>
            <a:ext cx="2890429" cy="184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00"/>
              </a:lnSpc>
              <a:spcBef>
                <a:spcPct val="0"/>
              </a:spcBef>
            </a:pPr>
            <a:r>
              <a:rPr lang="en-US" sz="2072" b="1" u="none" strike="noStrike">
                <a:solidFill>
                  <a:srgbClr val="FFFFF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Browse products , Purchase, Leave Review , Verify Product</a:t>
            </a:r>
          </a:p>
          <a:p>
            <a:pPr marL="0" lvl="0" indent="0" algn="ctr">
              <a:lnSpc>
                <a:spcPts val="2900"/>
              </a:lnSpc>
              <a:spcBef>
                <a:spcPct val="0"/>
              </a:spcBef>
            </a:pPr>
            <a:endParaRPr lang="en-US" sz="2072" b="1" u="none" strike="noStrike">
              <a:solidFill>
                <a:srgbClr val="FFFFFF"/>
              </a:solidFill>
              <a:latin typeface="Hagrid Text Bold"/>
              <a:ea typeface="Hagrid Text Bold"/>
              <a:cs typeface="Hagrid Text Bold"/>
              <a:sym typeface="Hagrid Text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7769404" y="2848936"/>
            <a:ext cx="2853568" cy="298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3"/>
              </a:lnSpc>
              <a:spcBef>
                <a:spcPct val="0"/>
              </a:spcBef>
            </a:pPr>
            <a:r>
              <a:rPr lang="en-US" sz="1845" b="1" u="none" strike="noStrike">
                <a:solidFill>
                  <a:srgbClr val="FFFFF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Employee ID, Name, Email Address,Password</a:t>
            </a:r>
          </a:p>
          <a:p>
            <a:pPr marL="0" lvl="0" indent="0" algn="ctr">
              <a:lnSpc>
                <a:spcPts val="2583"/>
              </a:lnSpc>
              <a:spcBef>
                <a:spcPct val="0"/>
              </a:spcBef>
            </a:pPr>
            <a:r>
              <a:rPr lang="en-US" sz="1845" b="1" u="none" strike="noStrike">
                <a:solidFill>
                  <a:srgbClr val="FFFFF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Gender,</a:t>
            </a:r>
          </a:p>
          <a:p>
            <a:pPr marL="0" lvl="0" indent="0" algn="ctr">
              <a:lnSpc>
                <a:spcPts val="2583"/>
              </a:lnSpc>
              <a:spcBef>
                <a:spcPct val="0"/>
              </a:spcBef>
            </a:pPr>
            <a:r>
              <a:rPr lang="en-US" sz="1845" b="1" u="none" strike="noStrike">
                <a:solidFill>
                  <a:srgbClr val="FFFFF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Sex, </a:t>
            </a:r>
          </a:p>
          <a:p>
            <a:pPr marL="0" lvl="0" indent="0" algn="ctr">
              <a:lnSpc>
                <a:spcPts val="2583"/>
              </a:lnSpc>
              <a:spcBef>
                <a:spcPct val="0"/>
              </a:spcBef>
            </a:pPr>
            <a:r>
              <a:rPr lang="en-US" sz="1845" b="1" u="none" strike="noStrike">
                <a:solidFill>
                  <a:srgbClr val="FFFFF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Position, Work Schedule, Performance Score</a:t>
            </a:r>
          </a:p>
          <a:p>
            <a:pPr marL="0" lvl="0" indent="0" algn="ctr">
              <a:lnSpc>
                <a:spcPts val="2583"/>
              </a:lnSpc>
              <a:spcBef>
                <a:spcPct val="0"/>
              </a:spcBef>
            </a:pPr>
            <a:endParaRPr lang="en-US" sz="1845" b="1" u="none" strike="noStrike">
              <a:solidFill>
                <a:srgbClr val="FFFFFF"/>
              </a:solidFill>
              <a:latin typeface="Hagrid Text Bold"/>
              <a:ea typeface="Hagrid Text Bold"/>
              <a:cs typeface="Hagrid Text Bold"/>
              <a:sym typeface="Hagrid Text Bold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7717216" y="6544823"/>
            <a:ext cx="2853568" cy="992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3"/>
              </a:lnSpc>
              <a:spcBef>
                <a:spcPct val="0"/>
              </a:spcBef>
            </a:pPr>
            <a:r>
              <a:rPr lang="en-US" sz="1845" b="1" u="none" strike="noStrike">
                <a:solidFill>
                  <a:srgbClr val="FFFFF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ManageOrders, AssistCustomers, TrackInventory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190792" y="3100493"/>
            <a:ext cx="2853568" cy="132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3"/>
              </a:lnSpc>
              <a:spcBef>
                <a:spcPct val="0"/>
              </a:spcBef>
            </a:pPr>
            <a:r>
              <a:rPr lang="en-US" sz="1845" b="1">
                <a:solidFill>
                  <a:srgbClr val="FFFFF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Type, Model, Serial Number, Price, Stock, Authenticity Code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190792" y="6561997"/>
            <a:ext cx="2853568" cy="992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3"/>
              </a:lnSpc>
              <a:spcBef>
                <a:spcPct val="0"/>
              </a:spcBef>
            </a:pPr>
            <a:r>
              <a:rPr lang="en-US" sz="1845" b="1">
                <a:solidFill>
                  <a:srgbClr val="FFFFF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Purchase, Restock, Discount, Authenticate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612873" y="3434347"/>
            <a:ext cx="2853568" cy="992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3"/>
              </a:lnSpc>
              <a:spcBef>
                <a:spcPct val="0"/>
              </a:spcBef>
            </a:pPr>
            <a:r>
              <a:rPr lang="en-US" sz="1845" b="1">
                <a:solidFill>
                  <a:srgbClr val="FFFFF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QR Scanner, Security Tags, Authentication Logs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781336" y="6544823"/>
            <a:ext cx="2853568" cy="992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3"/>
              </a:lnSpc>
              <a:spcBef>
                <a:spcPct val="0"/>
              </a:spcBef>
            </a:pPr>
            <a:r>
              <a:rPr lang="en-US" sz="1845" b="1">
                <a:solidFill>
                  <a:srgbClr val="FFFFF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ValidateProduct, PreventFraud, EducateCustomers</a:t>
            </a:r>
          </a:p>
        </p:txBody>
      </p:sp>
      <p:sp>
        <p:nvSpPr>
          <p:cNvPr id="49" name="Freeform 49"/>
          <p:cNvSpPr/>
          <p:nvPr/>
        </p:nvSpPr>
        <p:spPr>
          <a:xfrm>
            <a:off x="15479648" y="8143345"/>
            <a:ext cx="1307074" cy="1222114"/>
          </a:xfrm>
          <a:custGeom>
            <a:avLst/>
            <a:gdLst/>
            <a:ahLst/>
            <a:cxnLst/>
            <a:rect l="l" t="t" r="r" b="b"/>
            <a:pathLst>
              <a:path w="1307074" h="1222114">
                <a:moveTo>
                  <a:pt x="0" y="0"/>
                </a:moveTo>
                <a:lnTo>
                  <a:pt x="1307074" y="0"/>
                </a:lnTo>
                <a:lnTo>
                  <a:pt x="1307074" y="1222114"/>
                </a:lnTo>
                <a:lnTo>
                  <a:pt x="0" y="12221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8520676" y="8047242"/>
            <a:ext cx="1351024" cy="1222114"/>
          </a:xfrm>
          <a:custGeom>
            <a:avLst/>
            <a:gdLst/>
            <a:ahLst/>
            <a:cxnLst/>
            <a:rect l="l" t="t" r="r" b="b"/>
            <a:pathLst>
              <a:path w="1351024" h="1222114">
                <a:moveTo>
                  <a:pt x="0" y="0"/>
                </a:moveTo>
                <a:lnTo>
                  <a:pt x="1351024" y="0"/>
                </a:lnTo>
                <a:lnTo>
                  <a:pt x="1351024" y="1222114"/>
                </a:lnTo>
                <a:lnTo>
                  <a:pt x="0" y="12221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51" name="Group 51"/>
          <p:cNvGrpSpPr/>
          <p:nvPr/>
        </p:nvGrpSpPr>
        <p:grpSpPr>
          <a:xfrm>
            <a:off x="11967462" y="8058297"/>
            <a:ext cx="1300229" cy="1200003"/>
            <a:chOff x="0" y="0"/>
            <a:chExt cx="1733638" cy="1600004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733638" cy="1600004"/>
            </a:xfrm>
            <a:custGeom>
              <a:avLst/>
              <a:gdLst/>
              <a:ahLst/>
              <a:cxnLst/>
              <a:rect l="l" t="t" r="r" b="b"/>
              <a:pathLst>
                <a:path w="1733638" h="1600004">
                  <a:moveTo>
                    <a:pt x="0" y="0"/>
                  </a:moveTo>
                  <a:lnTo>
                    <a:pt x="1733638" y="0"/>
                  </a:lnTo>
                  <a:lnTo>
                    <a:pt x="1733638" y="1600004"/>
                  </a:lnTo>
                  <a:lnTo>
                    <a:pt x="0" y="1600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3" name="Freeform 53"/>
            <p:cNvSpPr/>
            <p:nvPr/>
          </p:nvSpPr>
          <p:spPr>
            <a:xfrm rot="-976822">
              <a:off x="175363" y="65957"/>
              <a:ext cx="509713" cy="273758"/>
            </a:xfrm>
            <a:custGeom>
              <a:avLst/>
              <a:gdLst/>
              <a:ahLst/>
              <a:cxnLst/>
              <a:rect l="l" t="t" r="r" b="b"/>
              <a:pathLst>
                <a:path w="509713" h="273758">
                  <a:moveTo>
                    <a:pt x="0" y="0"/>
                  </a:moveTo>
                  <a:lnTo>
                    <a:pt x="509713" y="0"/>
                  </a:lnTo>
                  <a:lnTo>
                    <a:pt x="509713" y="273759"/>
                  </a:lnTo>
                  <a:lnTo>
                    <a:pt x="0" y="2737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4" name="Freeform 54"/>
            <p:cNvSpPr/>
            <p:nvPr/>
          </p:nvSpPr>
          <p:spPr>
            <a:xfrm>
              <a:off x="704658" y="1080458"/>
              <a:ext cx="324321" cy="327047"/>
            </a:xfrm>
            <a:custGeom>
              <a:avLst/>
              <a:gdLst/>
              <a:ahLst/>
              <a:cxnLst/>
              <a:rect l="l" t="t" r="r" b="b"/>
              <a:pathLst>
                <a:path w="324321" h="327047">
                  <a:moveTo>
                    <a:pt x="0" y="0"/>
                  </a:moveTo>
                  <a:lnTo>
                    <a:pt x="324322" y="0"/>
                  </a:lnTo>
                  <a:lnTo>
                    <a:pt x="324322" y="327047"/>
                  </a:lnTo>
                  <a:lnTo>
                    <a:pt x="0" y="327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5" name="Freeform 55"/>
          <p:cNvSpPr/>
          <p:nvPr/>
        </p:nvSpPr>
        <p:spPr>
          <a:xfrm>
            <a:off x="4972477" y="7868415"/>
            <a:ext cx="1265954" cy="1389885"/>
          </a:xfrm>
          <a:custGeom>
            <a:avLst/>
            <a:gdLst/>
            <a:ahLst/>
            <a:cxnLst/>
            <a:rect l="l" t="t" r="r" b="b"/>
            <a:pathLst>
              <a:path w="1265954" h="1389885">
                <a:moveTo>
                  <a:pt x="0" y="0"/>
                </a:moveTo>
                <a:lnTo>
                  <a:pt x="1265954" y="0"/>
                </a:lnTo>
                <a:lnTo>
                  <a:pt x="1265954" y="1389885"/>
                </a:lnTo>
                <a:lnTo>
                  <a:pt x="0" y="138988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1177720" y="8268423"/>
            <a:ext cx="1072553" cy="989877"/>
          </a:xfrm>
          <a:custGeom>
            <a:avLst/>
            <a:gdLst/>
            <a:ahLst/>
            <a:cxnLst/>
            <a:rect l="l" t="t" r="r" b="b"/>
            <a:pathLst>
              <a:path w="1072553" h="989877">
                <a:moveTo>
                  <a:pt x="0" y="0"/>
                </a:moveTo>
                <a:lnTo>
                  <a:pt x="1072553" y="0"/>
                </a:lnTo>
                <a:lnTo>
                  <a:pt x="1072553" y="989877"/>
                </a:lnTo>
                <a:lnTo>
                  <a:pt x="0" y="98987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814108">
            <a:off x="13844063" y="40394"/>
            <a:ext cx="6830475" cy="3159095"/>
          </a:xfrm>
          <a:custGeom>
            <a:avLst/>
            <a:gdLst/>
            <a:ahLst/>
            <a:cxnLst/>
            <a:rect l="l" t="t" r="r" b="b"/>
            <a:pathLst>
              <a:path w="6830475" h="3159095">
                <a:moveTo>
                  <a:pt x="0" y="0"/>
                </a:moveTo>
                <a:lnTo>
                  <a:pt x="6830474" y="0"/>
                </a:lnTo>
                <a:lnTo>
                  <a:pt x="6830474" y="3159094"/>
                </a:lnTo>
                <a:lnTo>
                  <a:pt x="0" y="3159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19638" y="1566573"/>
            <a:ext cx="17783754" cy="7857633"/>
            <a:chOff x="0" y="0"/>
            <a:chExt cx="4683787" cy="2069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83787" cy="2069500"/>
            </a:xfrm>
            <a:custGeom>
              <a:avLst/>
              <a:gdLst/>
              <a:ahLst/>
              <a:cxnLst/>
              <a:rect l="l" t="t" r="r" b="b"/>
              <a:pathLst>
                <a:path w="4683787" h="2069500">
                  <a:moveTo>
                    <a:pt x="43534" y="0"/>
                  </a:moveTo>
                  <a:lnTo>
                    <a:pt x="4640253" y="0"/>
                  </a:lnTo>
                  <a:cubicBezTo>
                    <a:pt x="4664296" y="0"/>
                    <a:pt x="4683787" y="19491"/>
                    <a:pt x="4683787" y="43534"/>
                  </a:cubicBezTo>
                  <a:lnTo>
                    <a:pt x="4683787" y="2025966"/>
                  </a:lnTo>
                  <a:cubicBezTo>
                    <a:pt x="4683787" y="2037512"/>
                    <a:pt x="4679200" y="2048585"/>
                    <a:pt x="4671036" y="2056749"/>
                  </a:cubicBezTo>
                  <a:cubicBezTo>
                    <a:pt x="4662872" y="2064913"/>
                    <a:pt x="4651799" y="2069500"/>
                    <a:pt x="4640253" y="2069500"/>
                  </a:cubicBezTo>
                  <a:lnTo>
                    <a:pt x="43534" y="2069500"/>
                  </a:lnTo>
                  <a:cubicBezTo>
                    <a:pt x="31988" y="2069500"/>
                    <a:pt x="20915" y="2064913"/>
                    <a:pt x="12751" y="2056749"/>
                  </a:cubicBezTo>
                  <a:cubicBezTo>
                    <a:pt x="4587" y="2048585"/>
                    <a:pt x="0" y="2037512"/>
                    <a:pt x="0" y="2025966"/>
                  </a:cubicBezTo>
                  <a:lnTo>
                    <a:pt x="0" y="43534"/>
                  </a:lnTo>
                  <a:cubicBezTo>
                    <a:pt x="0" y="31988"/>
                    <a:pt x="4587" y="20915"/>
                    <a:pt x="12751" y="12751"/>
                  </a:cubicBezTo>
                  <a:cubicBezTo>
                    <a:pt x="20915" y="4587"/>
                    <a:pt x="31988" y="0"/>
                    <a:pt x="43534" y="0"/>
                  </a:cubicBezTo>
                  <a:close/>
                </a:path>
              </a:pathLst>
            </a:custGeom>
            <a:solidFill>
              <a:srgbClr val="45413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683787" cy="2107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9638" y="1566573"/>
            <a:ext cx="3590544" cy="7798886"/>
            <a:chOff x="0" y="0"/>
            <a:chExt cx="945658" cy="20540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5658" cy="2054028"/>
            </a:xfrm>
            <a:custGeom>
              <a:avLst/>
              <a:gdLst/>
              <a:ahLst/>
              <a:cxnLst/>
              <a:rect l="l" t="t" r="r" b="b"/>
              <a:pathLst>
                <a:path w="945658" h="2054028">
                  <a:moveTo>
                    <a:pt x="215620" y="0"/>
                  </a:moveTo>
                  <a:lnTo>
                    <a:pt x="730038" y="0"/>
                  </a:lnTo>
                  <a:cubicBezTo>
                    <a:pt x="787224" y="0"/>
                    <a:pt x="842067" y="22717"/>
                    <a:pt x="882504" y="63154"/>
                  </a:cubicBezTo>
                  <a:cubicBezTo>
                    <a:pt x="922941" y="103590"/>
                    <a:pt x="945658" y="158434"/>
                    <a:pt x="945658" y="215620"/>
                  </a:cubicBezTo>
                  <a:lnTo>
                    <a:pt x="945658" y="1838408"/>
                  </a:lnTo>
                  <a:cubicBezTo>
                    <a:pt x="945658" y="1957491"/>
                    <a:pt x="849121" y="2054028"/>
                    <a:pt x="730038" y="2054028"/>
                  </a:cubicBezTo>
                  <a:lnTo>
                    <a:pt x="215620" y="2054028"/>
                  </a:lnTo>
                  <a:cubicBezTo>
                    <a:pt x="158434" y="2054028"/>
                    <a:pt x="103590" y="2031311"/>
                    <a:pt x="63154" y="1990874"/>
                  </a:cubicBezTo>
                  <a:cubicBezTo>
                    <a:pt x="22717" y="1950438"/>
                    <a:pt x="0" y="1895594"/>
                    <a:pt x="0" y="1838408"/>
                  </a:cubicBezTo>
                  <a:lnTo>
                    <a:pt x="0" y="215620"/>
                  </a:lnTo>
                  <a:cubicBezTo>
                    <a:pt x="0" y="96536"/>
                    <a:pt x="96536" y="0"/>
                    <a:pt x="215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CF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945658" cy="2101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10182" y="1566573"/>
            <a:ext cx="3590544" cy="7798886"/>
            <a:chOff x="0" y="0"/>
            <a:chExt cx="945658" cy="20540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45658" cy="2054028"/>
            </a:xfrm>
            <a:custGeom>
              <a:avLst/>
              <a:gdLst/>
              <a:ahLst/>
              <a:cxnLst/>
              <a:rect l="l" t="t" r="r" b="b"/>
              <a:pathLst>
                <a:path w="945658" h="2054028">
                  <a:moveTo>
                    <a:pt x="215620" y="0"/>
                  </a:moveTo>
                  <a:lnTo>
                    <a:pt x="730038" y="0"/>
                  </a:lnTo>
                  <a:cubicBezTo>
                    <a:pt x="787224" y="0"/>
                    <a:pt x="842067" y="22717"/>
                    <a:pt x="882504" y="63154"/>
                  </a:cubicBezTo>
                  <a:cubicBezTo>
                    <a:pt x="922941" y="103590"/>
                    <a:pt x="945658" y="158434"/>
                    <a:pt x="945658" y="215620"/>
                  </a:cubicBezTo>
                  <a:lnTo>
                    <a:pt x="945658" y="1838408"/>
                  </a:lnTo>
                  <a:cubicBezTo>
                    <a:pt x="945658" y="1957491"/>
                    <a:pt x="849121" y="2054028"/>
                    <a:pt x="730038" y="2054028"/>
                  </a:cubicBezTo>
                  <a:lnTo>
                    <a:pt x="215620" y="2054028"/>
                  </a:lnTo>
                  <a:cubicBezTo>
                    <a:pt x="158434" y="2054028"/>
                    <a:pt x="103590" y="2031311"/>
                    <a:pt x="63154" y="1990874"/>
                  </a:cubicBezTo>
                  <a:cubicBezTo>
                    <a:pt x="22717" y="1950438"/>
                    <a:pt x="0" y="1895594"/>
                    <a:pt x="0" y="1838408"/>
                  </a:cubicBezTo>
                  <a:lnTo>
                    <a:pt x="0" y="215620"/>
                  </a:lnTo>
                  <a:cubicBezTo>
                    <a:pt x="0" y="96536"/>
                    <a:pt x="96536" y="0"/>
                    <a:pt x="215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CF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45658" cy="2092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48728" y="1566573"/>
            <a:ext cx="3590544" cy="7798886"/>
            <a:chOff x="0" y="0"/>
            <a:chExt cx="945658" cy="20540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5658" cy="2054028"/>
            </a:xfrm>
            <a:custGeom>
              <a:avLst/>
              <a:gdLst/>
              <a:ahLst/>
              <a:cxnLst/>
              <a:rect l="l" t="t" r="r" b="b"/>
              <a:pathLst>
                <a:path w="945658" h="2054028">
                  <a:moveTo>
                    <a:pt x="215620" y="0"/>
                  </a:moveTo>
                  <a:lnTo>
                    <a:pt x="730038" y="0"/>
                  </a:lnTo>
                  <a:cubicBezTo>
                    <a:pt x="787224" y="0"/>
                    <a:pt x="842067" y="22717"/>
                    <a:pt x="882504" y="63154"/>
                  </a:cubicBezTo>
                  <a:cubicBezTo>
                    <a:pt x="922941" y="103590"/>
                    <a:pt x="945658" y="158434"/>
                    <a:pt x="945658" y="215620"/>
                  </a:cubicBezTo>
                  <a:lnTo>
                    <a:pt x="945658" y="1838408"/>
                  </a:lnTo>
                  <a:cubicBezTo>
                    <a:pt x="945658" y="1957491"/>
                    <a:pt x="849121" y="2054028"/>
                    <a:pt x="730038" y="2054028"/>
                  </a:cubicBezTo>
                  <a:lnTo>
                    <a:pt x="215620" y="2054028"/>
                  </a:lnTo>
                  <a:cubicBezTo>
                    <a:pt x="158434" y="2054028"/>
                    <a:pt x="103590" y="2031311"/>
                    <a:pt x="63154" y="1990874"/>
                  </a:cubicBezTo>
                  <a:cubicBezTo>
                    <a:pt x="22717" y="1950438"/>
                    <a:pt x="0" y="1895594"/>
                    <a:pt x="0" y="1838408"/>
                  </a:cubicBezTo>
                  <a:lnTo>
                    <a:pt x="0" y="215620"/>
                  </a:lnTo>
                  <a:cubicBezTo>
                    <a:pt x="0" y="96536"/>
                    <a:pt x="96536" y="0"/>
                    <a:pt x="215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CF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45658" cy="2092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08722" y="1566573"/>
            <a:ext cx="3590544" cy="7798886"/>
            <a:chOff x="0" y="0"/>
            <a:chExt cx="945658" cy="20540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45658" cy="2054028"/>
            </a:xfrm>
            <a:custGeom>
              <a:avLst/>
              <a:gdLst/>
              <a:ahLst/>
              <a:cxnLst/>
              <a:rect l="l" t="t" r="r" b="b"/>
              <a:pathLst>
                <a:path w="945658" h="2054028">
                  <a:moveTo>
                    <a:pt x="215620" y="0"/>
                  </a:moveTo>
                  <a:lnTo>
                    <a:pt x="730038" y="0"/>
                  </a:lnTo>
                  <a:cubicBezTo>
                    <a:pt x="787224" y="0"/>
                    <a:pt x="842067" y="22717"/>
                    <a:pt x="882504" y="63154"/>
                  </a:cubicBezTo>
                  <a:cubicBezTo>
                    <a:pt x="922941" y="103590"/>
                    <a:pt x="945658" y="158434"/>
                    <a:pt x="945658" y="215620"/>
                  </a:cubicBezTo>
                  <a:lnTo>
                    <a:pt x="945658" y="1838408"/>
                  </a:lnTo>
                  <a:cubicBezTo>
                    <a:pt x="945658" y="1957491"/>
                    <a:pt x="849121" y="2054028"/>
                    <a:pt x="730038" y="2054028"/>
                  </a:cubicBezTo>
                  <a:lnTo>
                    <a:pt x="215620" y="2054028"/>
                  </a:lnTo>
                  <a:cubicBezTo>
                    <a:pt x="158434" y="2054028"/>
                    <a:pt x="103590" y="2031311"/>
                    <a:pt x="63154" y="1990874"/>
                  </a:cubicBezTo>
                  <a:cubicBezTo>
                    <a:pt x="22717" y="1950438"/>
                    <a:pt x="0" y="1895594"/>
                    <a:pt x="0" y="1838408"/>
                  </a:cubicBezTo>
                  <a:lnTo>
                    <a:pt x="0" y="215620"/>
                  </a:lnTo>
                  <a:cubicBezTo>
                    <a:pt x="0" y="96536"/>
                    <a:pt x="96536" y="0"/>
                    <a:pt x="215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CF0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945658" cy="2092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19638" y="166775"/>
            <a:ext cx="2347934" cy="1047908"/>
            <a:chOff x="0" y="0"/>
            <a:chExt cx="3130579" cy="1397211"/>
          </a:xfrm>
        </p:grpSpPr>
        <p:sp>
          <p:nvSpPr>
            <p:cNvPr id="19" name="TextBox 19"/>
            <p:cNvSpPr txBox="1"/>
            <p:nvPr/>
          </p:nvSpPr>
          <p:spPr>
            <a:xfrm>
              <a:off x="1121219" y="728799"/>
              <a:ext cx="1575242" cy="465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21"/>
                </a:lnSpc>
              </a:pPr>
              <a:r>
                <a:rPr lang="en-US" sz="2417" spc="-152">
                  <a:solidFill>
                    <a:srgbClr val="000000"/>
                  </a:solidFill>
                  <a:latin typeface="Horizon"/>
                  <a:ea typeface="Horizon"/>
                  <a:cs typeface="Horizon"/>
                  <a:sym typeface="Horizon"/>
                </a:rPr>
                <a:t>GORI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1397211" cy="1397211"/>
            </a:xfrm>
            <a:custGeom>
              <a:avLst/>
              <a:gdLst/>
              <a:ahLst/>
              <a:cxnLst/>
              <a:rect l="l" t="t" r="r" b="b"/>
              <a:pathLst>
                <a:path w="1397211" h="1397211">
                  <a:moveTo>
                    <a:pt x="0" y="0"/>
                  </a:moveTo>
                  <a:lnTo>
                    <a:pt x="1397211" y="0"/>
                  </a:lnTo>
                  <a:lnTo>
                    <a:pt x="1397211" y="1397211"/>
                  </a:lnTo>
                  <a:lnTo>
                    <a:pt x="0" y="1397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2696461" y="698605"/>
              <a:ext cx="434118" cy="434118"/>
            </a:xfrm>
            <a:custGeom>
              <a:avLst/>
              <a:gdLst/>
              <a:ahLst/>
              <a:cxnLst/>
              <a:rect l="l" t="t" r="r" b="b"/>
              <a:pathLst>
                <a:path w="434118" h="434118">
                  <a:moveTo>
                    <a:pt x="0" y="0"/>
                  </a:moveTo>
                  <a:lnTo>
                    <a:pt x="434118" y="0"/>
                  </a:lnTo>
                  <a:lnTo>
                    <a:pt x="434118" y="434118"/>
                  </a:lnTo>
                  <a:lnTo>
                    <a:pt x="0" y="434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77584" y="9494007"/>
            <a:ext cx="2432042" cy="559696"/>
            <a:chOff x="0" y="0"/>
            <a:chExt cx="3242722" cy="746261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305127" cy="746261"/>
              <a:chOff x="0" y="0"/>
              <a:chExt cx="768671" cy="439519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768671" cy="439519"/>
              </a:xfrm>
              <a:custGeom>
                <a:avLst/>
                <a:gdLst/>
                <a:ahLst/>
                <a:cxnLst/>
                <a:rect l="l" t="t" r="r" b="b"/>
                <a:pathLst>
                  <a:path w="768671" h="439519">
                    <a:moveTo>
                      <a:pt x="158185" y="0"/>
                    </a:moveTo>
                    <a:lnTo>
                      <a:pt x="610486" y="0"/>
                    </a:lnTo>
                    <a:cubicBezTo>
                      <a:pt x="652439" y="0"/>
                      <a:pt x="692674" y="16666"/>
                      <a:pt x="722339" y="46331"/>
                    </a:cubicBezTo>
                    <a:cubicBezTo>
                      <a:pt x="752005" y="75997"/>
                      <a:pt x="768671" y="116232"/>
                      <a:pt x="768671" y="158185"/>
                    </a:cubicBezTo>
                    <a:lnTo>
                      <a:pt x="768671" y="281335"/>
                    </a:lnTo>
                    <a:cubicBezTo>
                      <a:pt x="768671" y="323288"/>
                      <a:pt x="752005" y="363523"/>
                      <a:pt x="722339" y="393188"/>
                    </a:cubicBezTo>
                    <a:cubicBezTo>
                      <a:pt x="692674" y="422854"/>
                      <a:pt x="652439" y="439519"/>
                      <a:pt x="610486" y="439519"/>
                    </a:cubicBezTo>
                    <a:lnTo>
                      <a:pt x="158185" y="439519"/>
                    </a:lnTo>
                    <a:cubicBezTo>
                      <a:pt x="116232" y="439519"/>
                      <a:pt x="75997" y="422854"/>
                      <a:pt x="46331" y="393188"/>
                    </a:cubicBezTo>
                    <a:cubicBezTo>
                      <a:pt x="16666" y="363523"/>
                      <a:pt x="0" y="323288"/>
                      <a:pt x="0" y="281335"/>
                    </a:cubicBezTo>
                    <a:lnTo>
                      <a:pt x="0" y="158185"/>
                    </a:lnTo>
                    <a:cubicBezTo>
                      <a:pt x="0" y="116232"/>
                      <a:pt x="16666" y="75997"/>
                      <a:pt x="46331" y="46331"/>
                    </a:cubicBezTo>
                    <a:cubicBezTo>
                      <a:pt x="75997" y="16666"/>
                      <a:pt x="116232" y="0"/>
                      <a:pt x="158185" y="0"/>
                    </a:cubicBezTo>
                    <a:close/>
                  </a:path>
                </a:pathLst>
              </a:custGeom>
              <a:solidFill>
                <a:srgbClr val="454133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768671" cy="477619"/>
              </a:xfrm>
              <a:prstGeom prst="rect">
                <a:avLst/>
              </a:prstGeom>
            </p:spPr>
            <p:txBody>
              <a:bodyPr lIns="17038" tIns="17038" rIns="17038" bIns="17038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66409" y="-32436"/>
              <a:ext cx="1238718" cy="675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75"/>
                </a:lnSpc>
              </a:pPr>
              <a:r>
                <a:rPr lang="en-US" sz="2911" b="1">
                  <a:solidFill>
                    <a:srgbClr val="1B180F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  OB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305127" y="-76200"/>
              <a:ext cx="1937595" cy="753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257" b="1">
                  <a:solidFill>
                    <a:srgbClr val="454133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JECTS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2739115" y="1863825"/>
            <a:ext cx="334746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endParaRPr/>
          </a:p>
        </p:txBody>
      </p:sp>
      <p:grpSp>
        <p:nvGrpSpPr>
          <p:cNvPr id="29" name="Group 29"/>
          <p:cNvGrpSpPr/>
          <p:nvPr/>
        </p:nvGrpSpPr>
        <p:grpSpPr>
          <a:xfrm>
            <a:off x="14499266" y="1595947"/>
            <a:ext cx="3590544" cy="7798886"/>
            <a:chOff x="0" y="0"/>
            <a:chExt cx="945658" cy="205402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45658" cy="2054028"/>
            </a:xfrm>
            <a:custGeom>
              <a:avLst/>
              <a:gdLst/>
              <a:ahLst/>
              <a:cxnLst/>
              <a:rect l="l" t="t" r="r" b="b"/>
              <a:pathLst>
                <a:path w="945658" h="2054028">
                  <a:moveTo>
                    <a:pt x="215620" y="0"/>
                  </a:moveTo>
                  <a:lnTo>
                    <a:pt x="730038" y="0"/>
                  </a:lnTo>
                  <a:cubicBezTo>
                    <a:pt x="787224" y="0"/>
                    <a:pt x="842067" y="22717"/>
                    <a:pt x="882504" y="63154"/>
                  </a:cubicBezTo>
                  <a:cubicBezTo>
                    <a:pt x="922941" y="103590"/>
                    <a:pt x="945658" y="158434"/>
                    <a:pt x="945658" y="215620"/>
                  </a:cubicBezTo>
                  <a:lnTo>
                    <a:pt x="945658" y="1838408"/>
                  </a:lnTo>
                  <a:cubicBezTo>
                    <a:pt x="945658" y="1957491"/>
                    <a:pt x="849121" y="2054028"/>
                    <a:pt x="730038" y="2054028"/>
                  </a:cubicBezTo>
                  <a:lnTo>
                    <a:pt x="215620" y="2054028"/>
                  </a:lnTo>
                  <a:cubicBezTo>
                    <a:pt x="158434" y="2054028"/>
                    <a:pt x="103590" y="2031311"/>
                    <a:pt x="63154" y="1990874"/>
                  </a:cubicBezTo>
                  <a:cubicBezTo>
                    <a:pt x="22717" y="1950438"/>
                    <a:pt x="0" y="1895594"/>
                    <a:pt x="0" y="1838408"/>
                  </a:cubicBezTo>
                  <a:lnTo>
                    <a:pt x="0" y="215620"/>
                  </a:lnTo>
                  <a:cubicBezTo>
                    <a:pt x="0" y="96536"/>
                    <a:pt x="96536" y="0"/>
                    <a:pt x="215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CF0"/>
              </a:solidFill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945658" cy="2092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AutoShape 32"/>
          <p:cNvSpPr/>
          <p:nvPr/>
        </p:nvSpPr>
        <p:spPr>
          <a:xfrm>
            <a:off x="302226" y="2582236"/>
            <a:ext cx="1764639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302226" y="6047647"/>
            <a:ext cx="1764639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/>
          <p:cNvSpPr txBox="1"/>
          <p:nvPr/>
        </p:nvSpPr>
        <p:spPr>
          <a:xfrm>
            <a:off x="699322" y="1844775"/>
            <a:ext cx="2373809" cy="4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Reseller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298343" y="1752517"/>
            <a:ext cx="2614223" cy="66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0"/>
              </a:lnSpc>
            </a:pPr>
            <a:r>
              <a:rPr lang="en-US" sz="1836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Employment </a:t>
            </a:r>
          </a:p>
          <a:p>
            <a:pPr algn="ctr">
              <a:lnSpc>
                <a:spcPts val="2570"/>
              </a:lnSpc>
            </a:pPr>
            <a:r>
              <a:rPr lang="en-US" sz="1836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record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809482" y="1844775"/>
            <a:ext cx="2773412" cy="4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Inventory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585001" y="1861285"/>
            <a:ext cx="2182118" cy="4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Reviews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252390" y="1889529"/>
            <a:ext cx="2011281" cy="3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8"/>
              </a:lnSpc>
            </a:pPr>
            <a:r>
              <a:rPr lang="en-US" sz="1927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Company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12491" y="2829886"/>
            <a:ext cx="3204839" cy="3288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8"/>
              </a:lnSpc>
            </a:pPr>
            <a:r>
              <a:rPr lang="en-US" sz="2291" b="1">
                <a:solidFill>
                  <a:srgbClr val="FFFFF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Reseller ID, Business Name, Email Address, Password, </a:t>
            </a:r>
          </a:p>
          <a:p>
            <a:pPr algn="ctr">
              <a:lnSpc>
                <a:spcPts val="3208"/>
              </a:lnSpc>
            </a:pPr>
            <a:r>
              <a:rPr lang="en-US" sz="2291" b="1">
                <a:solidFill>
                  <a:srgbClr val="FFFFF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Gender, Sex, Contract, Sales Volume</a:t>
            </a:r>
          </a:p>
          <a:p>
            <a:pPr algn="ctr">
              <a:lnSpc>
                <a:spcPts val="3208"/>
              </a:lnSpc>
            </a:pPr>
            <a:endParaRPr lang="en-US" sz="2291" b="1">
              <a:solidFill>
                <a:srgbClr val="FFFFFF"/>
              </a:solidFill>
              <a:latin typeface="Hagrid Text Bold"/>
              <a:ea typeface="Hagrid Text Bold"/>
              <a:cs typeface="Hagrid Text Bold"/>
              <a:sym typeface="Hagrid Text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77584" y="6472723"/>
            <a:ext cx="3852539" cy="1158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20"/>
              </a:lnSpc>
              <a:spcBef>
                <a:spcPct val="0"/>
              </a:spcBef>
            </a:pPr>
            <a:r>
              <a:rPr lang="en-US" sz="2157" b="1" u="none" strike="noStrike">
                <a:solidFill>
                  <a:srgbClr val="FFFFF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DistributeProducts, MaintainQuality, ManageStock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298343" y="3415297"/>
            <a:ext cx="2614223" cy="164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8"/>
              </a:lnSpc>
              <a:spcBef>
                <a:spcPct val="0"/>
              </a:spcBef>
            </a:pPr>
            <a:r>
              <a:rPr lang="en-US" sz="2291" b="1" u="none" strike="noStrike">
                <a:solidFill>
                  <a:srgbClr val="FFFFF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Employee ID, Position, Start Date, Contract Status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4167010" y="6575617"/>
            <a:ext cx="3181718" cy="9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68"/>
              </a:lnSpc>
              <a:spcBef>
                <a:spcPct val="0"/>
              </a:spcBef>
            </a:pPr>
            <a:r>
              <a:rPr lang="en-US" sz="1834" b="1" u="none" strike="noStrike">
                <a:solidFill>
                  <a:srgbClr val="FFFFF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TrackPerformance, UpdateRecords, GenerateReports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769404" y="3415297"/>
            <a:ext cx="2853568" cy="1225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8"/>
              </a:lnSpc>
              <a:spcBef>
                <a:spcPct val="0"/>
              </a:spcBef>
            </a:pPr>
            <a:r>
              <a:rPr lang="en-US" sz="2291" b="1" u="none" strike="noStrike">
                <a:solidFill>
                  <a:srgbClr val="FFFFF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Product ID, Stock Level, Restock Alerts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809482" y="6522803"/>
            <a:ext cx="2853568" cy="992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3"/>
              </a:lnSpc>
              <a:spcBef>
                <a:spcPct val="0"/>
              </a:spcBef>
            </a:pPr>
            <a:r>
              <a:rPr lang="en-US" sz="1845" b="1">
                <a:solidFill>
                  <a:srgbClr val="FFFFF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TrackStock, GenerateReport, PreventShortage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709390" y="3661481"/>
            <a:ext cx="3989208" cy="934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11"/>
              </a:lnSpc>
              <a:spcBef>
                <a:spcPct val="0"/>
              </a:spcBef>
            </a:pPr>
            <a:r>
              <a:rPr lang="en-US" sz="2579" b="1">
                <a:solidFill>
                  <a:srgbClr val="FFFFF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Review Content, Rating, Photos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291697" y="6544823"/>
            <a:ext cx="2853568" cy="130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3"/>
              </a:lnSpc>
            </a:pPr>
            <a:r>
              <a:rPr lang="en-US" sz="1845" b="1">
                <a:solidFill>
                  <a:srgbClr val="FFFFF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Submit Review, Engage Customers</a:t>
            </a:r>
          </a:p>
          <a:p>
            <a:pPr algn="ctr">
              <a:lnSpc>
                <a:spcPts val="2583"/>
              </a:lnSpc>
            </a:pPr>
            <a:endParaRPr lang="en-US" sz="1845" b="1">
              <a:solidFill>
                <a:srgbClr val="FFFFFF"/>
              </a:solidFill>
              <a:latin typeface="Hagrid Text Bold"/>
              <a:ea typeface="Hagrid Text Bold"/>
              <a:cs typeface="Hagrid Text Bold"/>
              <a:sym typeface="Hagrid Text Bold"/>
            </a:endParaRPr>
          </a:p>
          <a:p>
            <a:pPr marL="0" lvl="0" indent="0" algn="ctr">
              <a:lnSpc>
                <a:spcPts val="2583"/>
              </a:lnSpc>
              <a:spcBef>
                <a:spcPct val="0"/>
              </a:spcBef>
            </a:pPr>
            <a:endParaRPr lang="en-US" sz="1845" b="1">
              <a:solidFill>
                <a:srgbClr val="FFFFFF"/>
              </a:solidFill>
              <a:latin typeface="Hagrid Text Bold"/>
              <a:ea typeface="Hagrid Text Bold"/>
              <a:cs typeface="Hagrid Text Bold"/>
              <a:sym typeface="Hagrid Text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4612873" y="3434347"/>
            <a:ext cx="2853568" cy="992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3"/>
              </a:lnSpc>
              <a:spcBef>
                <a:spcPct val="0"/>
              </a:spcBef>
            </a:pPr>
            <a:r>
              <a:rPr lang="en-US" sz="1845" b="1">
                <a:solidFill>
                  <a:srgbClr val="FFFFF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Name, CEO, Brand Identity, Mission Statement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831247" y="6522803"/>
            <a:ext cx="2853568" cy="132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3"/>
              </a:lnSpc>
              <a:spcBef>
                <a:spcPct val="0"/>
              </a:spcBef>
            </a:pPr>
            <a:r>
              <a:rPr lang="en-US" sz="1845" b="1">
                <a:solidFill>
                  <a:srgbClr val="FFFFF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MarketProducts, Partner With Resellers, Brand Protection</a:t>
            </a:r>
          </a:p>
        </p:txBody>
      </p:sp>
      <p:sp>
        <p:nvSpPr>
          <p:cNvPr id="49" name="Freeform 49"/>
          <p:cNvSpPr/>
          <p:nvPr/>
        </p:nvSpPr>
        <p:spPr>
          <a:xfrm>
            <a:off x="1232690" y="8092926"/>
            <a:ext cx="1307074" cy="1222114"/>
          </a:xfrm>
          <a:custGeom>
            <a:avLst/>
            <a:gdLst/>
            <a:ahLst/>
            <a:cxnLst/>
            <a:rect l="l" t="t" r="r" b="b"/>
            <a:pathLst>
              <a:path w="1307074" h="1222114">
                <a:moveTo>
                  <a:pt x="0" y="0"/>
                </a:moveTo>
                <a:lnTo>
                  <a:pt x="1307073" y="0"/>
                </a:lnTo>
                <a:lnTo>
                  <a:pt x="1307073" y="1222114"/>
                </a:lnTo>
                <a:lnTo>
                  <a:pt x="0" y="12221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4972477" y="8014954"/>
            <a:ext cx="1265954" cy="1389885"/>
          </a:xfrm>
          <a:custGeom>
            <a:avLst/>
            <a:gdLst/>
            <a:ahLst/>
            <a:cxnLst/>
            <a:rect l="l" t="t" r="r" b="b"/>
            <a:pathLst>
              <a:path w="1265954" h="1389885">
                <a:moveTo>
                  <a:pt x="0" y="0"/>
                </a:moveTo>
                <a:lnTo>
                  <a:pt x="1265954" y="0"/>
                </a:lnTo>
                <a:lnTo>
                  <a:pt x="1265954" y="1389885"/>
                </a:lnTo>
                <a:lnTo>
                  <a:pt x="0" y="13898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5766091" y="8143345"/>
            <a:ext cx="1351024" cy="1222114"/>
          </a:xfrm>
          <a:custGeom>
            <a:avLst/>
            <a:gdLst/>
            <a:ahLst/>
            <a:cxnLst/>
            <a:rect l="l" t="t" r="r" b="b"/>
            <a:pathLst>
              <a:path w="1351024" h="1222114">
                <a:moveTo>
                  <a:pt x="0" y="0"/>
                </a:moveTo>
                <a:lnTo>
                  <a:pt x="1351024" y="0"/>
                </a:lnTo>
                <a:lnTo>
                  <a:pt x="1351024" y="1222114"/>
                </a:lnTo>
                <a:lnTo>
                  <a:pt x="0" y="12221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52" name="Group 52"/>
          <p:cNvGrpSpPr/>
          <p:nvPr/>
        </p:nvGrpSpPr>
        <p:grpSpPr>
          <a:xfrm>
            <a:off x="12206097" y="8109895"/>
            <a:ext cx="1300229" cy="1200003"/>
            <a:chOff x="0" y="0"/>
            <a:chExt cx="1733638" cy="1600004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733638" cy="1600004"/>
            </a:xfrm>
            <a:custGeom>
              <a:avLst/>
              <a:gdLst/>
              <a:ahLst/>
              <a:cxnLst/>
              <a:rect l="l" t="t" r="r" b="b"/>
              <a:pathLst>
                <a:path w="1733638" h="1600004">
                  <a:moveTo>
                    <a:pt x="0" y="0"/>
                  </a:moveTo>
                  <a:lnTo>
                    <a:pt x="1733638" y="0"/>
                  </a:lnTo>
                  <a:lnTo>
                    <a:pt x="1733638" y="1600004"/>
                  </a:lnTo>
                  <a:lnTo>
                    <a:pt x="0" y="1600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4" name="Freeform 54"/>
            <p:cNvSpPr/>
            <p:nvPr/>
          </p:nvSpPr>
          <p:spPr>
            <a:xfrm rot="-976822">
              <a:off x="175363" y="65957"/>
              <a:ext cx="509713" cy="273758"/>
            </a:xfrm>
            <a:custGeom>
              <a:avLst/>
              <a:gdLst/>
              <a:ahLst/>
              <a:cxnLst/>
              <a:rect l="l" t="t" r="r" b="b"/>
              <a:pathLst>
                <a:path w="509713" h="273758">
                  <a:moveTo>
                    <a:pt x="0" y="0"/>
                  </a:moveTo>
                  <a:lnTo>
                    <a:pt x="509713" y="0"/>
                  </a:lnTo>
                  <a:lnTo>
                    <a:pt x="509713" y="273759"/>
                  </a:lnTo>
                  <a:lnTo>
                    <a:pt x="0" y="2737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>
              <a:off x="704658" y="1080458"/>
              <a:ext cx="324321" cy="327047"/>
            </a:xfrm>
            <a:custGeom>
              <a:avLst/>
              <a:gdLst/>
              <a:ahLst/>
              <a:cxnLst/>
              <a:rect l="l" t="t" r="r" b="b"/>
              <a:pathLst>
                <a:path w="324321" h="327047">
                  <a:moveTo>
                    <a:pt x="0" y="0"/>
                  </a:moveTo>
                  <a:lnTo>
                    <a:pt x="324322" y="0"/>
                  </a:lnTo>
                  <a:lnTo>
                    <a:pt x="324322" y="327047"/>
                  </a:lnTo>
                  <a:lnTo>
                    <a:pt x="0" y="327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6" name="Freeform 56"/>
          <p:cNvSpPr/>
          <p:nvPr/>
        </p:nvSpPr>
        <p:spPr>
          <a:xfrm>
            <a:off x="8436959" y="8143345"/>
            <a:ext cx="1198370" cy="1105995"/>
          </a:xfrm>
          <a:custGeom>
            <a:avLst/>
            <a:gdLst/>
            <a:ahLst/>
            <a:cxnLst/>
            <a:rect l="l" t="t" r="r" b="b"/>
            <a:pathLst>
              <a:path w="1198370" h="1105995">
                <a:moveTo>
                  <a:pt x="0" y="0"/>
                </a:moveTo>
                <a:lnTo>
                  <a:pt x="1198370" y="0"/>
                </a:lnTo>
                <a:lnTo>
                  <a:pt x="1198370" y="1105996"/>
                </a:lnTo>
                <a:lnTo>
                  <a:pt x="0" y="110599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36642" y="-4683274"/>
            <a:ext cx="10242361" cy="7622658"/>
            <a:chOff x="0" y="0"/>
            <a:chExt cx="2697576" cy="2007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97576" cy="2007614"/>
            </a:xfrm>
            <a:custGeom>
              <a:avLst/>
              <a:gdLst/>
              <a:ahLst/>
              <a:cxnLst/>
              <a:rect l="l" t="t" r="r" b="b"/>
              <a:pathLst>
                <a:path w="2697576" h="2007614">
                  <a:moveTo>
                    <a:pt x="75587" y="0"/>
                  </a:moveTo>
                  <a:lnTo>
                    <a:pt x="2621989" y="0"/>
                  </a:lnTo>
                  <a:cubicBezTo>
                    <a:pt x="2642036" y="0"/>
                    <a:pt x="2661262" y="7964"/>
                    <a:pt x="2675437" y="22139"/>
                  </a:cubicBezTo>
                  <a:cubicBezTo>
                    <a:pt x="2689613" y="36314"/>
                    <a:pt x="2697576" y="55540"/>
                    <a:pt x="2697576" y="75587"/>
                  </a:cubicBezTo>
                  <a:lnTo>
                    <a:pt x="2697576" y="1932026"/>
                  </a:lnTo>
                  <a:cubicBezTo>
                    <a:pt x="2697576" y="1952073"/>
                    <a:pt x="2689613" y="1971299"/>
                    <a:pt x="2675437" y="1985475"/>
                  </a:cubicBezTo>
                  <a:cubicBezTo>
                    <a:pt x="2661262" y="1999650"/>
                    <a:pt x="2642036" y="2007614"/>
                    <a:pt x="2621989" y="2007614"/>
                  </a:cubicBezTo>
                  <a:lnTo>
                    <a:pt x="75587" y="2007614"/>
                  </a:lnTo>
                  <a:cubicBezTo>
                    <a:pt x="55540" y="2007614"/>
                    <a:pt x="36314" y="1999650"/>
                    <a:pt x="22139" y="1985475"/>
                  </a:cubicBezTo>
                  <a:cubicBezTo>
                    <a:pt x="7964" y="1971299"/>
                    <a:pt x="0" y="1952073"/>
                    <a:pt x="0" y="1932026"/>
                  </a:cubicBezTo>
                  <a:lnTo>
                    <a:pt x="0" y="75587"/>
                  </a:lnTo>
                  <a:cubicBezTo>
                    <a:pt x="0" y="55540"/>
                    <a:pt x="7964" y="36314"/>
                    <a:pt x="22139" y="22139"/>
                  </a:cubicBezTo>
                  <a:cubicBezTo>
                    <a:pt x="36314" y="7964"/>
                    <a:pt x="55540" y="0"/>
                    <a:pt x="75587" y="0"/>
                  </a:cubicBezTo>
                  <a:close/>
                </a:path>
              </a:pathLst>
            </a:custGeom>
            <a:solidFill>
              <a:srgbClr val="45413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97576" cy="2045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190181" y="1028700"/>
            <a:ext cx="6138237" cy="9181341"/>
            <a:chOff x="0" y="0"/>
            <a:chExt cx="1616655" cy="24181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16655" cy="2418131"/>
            </a:xfrm>
            <a:custGeom>
              <a:avLst/>
              <a:gdLst/>
              <a:ahLst/>
              <a:cxnLst/>
              <a:rect l="l" t="t" r="r" b="b"/>
              <a:pathLst>
                <a:path w="1616655" h="2418131">
                  <a:moveTo>
                    <a:pt x="126126" y="0"/>
                  </a:moveTo>
                  <a:lnTo>
                    <a:pt x="1490529" y="0"/>
                  </a:lnTo>
                  <a:cubicBezTo>
                    <a:pt x="1523980" y="0"/>
                    <a:pt x="1556060" y="13288"/>
                    <a:pt x="1579714" y="36941"/>
                  </a:cubicBezTo>
                  <a:cubicBezTo>
                    <a:pt x="1603367" y="60595"/>
                    <a:pt x="1616655" y="92675"/>
                    <a:pt x="1616655" y="126126"/>
                  </a:cubicBezTo>
                  <a:lnTo>
                    <a:pt x="1616655" y="2292005"/>
                  </a:lnTo>
                  <a:cubicBezTo>
                    <a:pt x="1616655" y="2361662"/>
                    <a:pt x="1560186" y="2418131"/>
                    <a:pt x="1490529" y="2418131"/>
                  </a:cubicBezTo>
                  <a:lnTo>
                    <a:pt x="126126" y="2418131"/>
                  </a:lnTo>
                  <a:cubicBezTo>
                    <a:pt x="56469" y="2418131"/>
                    <a:pt x="0" y="2361662"/>
                    <a:pt x="0" y="2292005"/>
                  </a:cubicBezTo>
                  <a:lnTo>
                    <a:pt x="0" y="126126"/>
                  </a:lnTo>
                  <a:cubicBezTo>
                    <a:pt x="0" y="56469"/>
                    <a:pt x="56469" y="0"/>
                    <a:pt x="1261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54133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16655" cy="2456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1074" y="6373176"/>
            <a:ext cx="7505288" cy="1964680"/>
            <a:chOff x="0" y="0"/>
            <a:chExt cx="1976701" cy="5174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76701" cy="517447"/>
            </a:xfrm>
            <a:custGeom>
              <a:avLst/>
              <a:gdLst/>
              <a:ahLst/>
              <a:cxnLst/>
              <a:rect l="l" t="t" r="r" b="b"/>
              <a:pathLst>
                <a:path w="1976701" h="517447">
                  <a:moveTo>
                    <a:pt x="20631" y="0"/>
                  </a:moveTo>
                  <a:lnTo>
                    <a:pt x="1956071" y="0"/>
                  </a:lnTo>
                  <a:cubicBezTo>
                    <a:pt x="1961542" y="0"/>
                    <a:pt x="1966790" y="2174"/>
                    <a:pt x="1970659" y="6043"/>
                  </a:cubicBezTo>
                  <a:cubicBezTo>
                    <a:pt x="1974528" y="9912"/>
                    <a:pt x="1976701" y="15159"/>
                    <a:pt x="1976701" y="20631"/>
                  </a:cubicBezTo>
                  <a:lnTo>
                    <a:pt x="1976701" y="496816"/>
                  </a:lnTo>
                  <a:cubicBezTo>
                    <a:pt x="1976701" y="502288"/>
                    <a:pt x="1974528" y="507535"/>
                    <a:pt x="1970659" y="511404"/>
                  </a:cubicBezTo>
                  <a:cubicBezTo>
                    <a:pt x="1966790" y="515273"/>
                    <a:pt x="1961542" y="517447"/>
                    <a:pt x="1956071" y="517447"/>
                  </a:cubicBezTo>
                  <a:lnTo>
                    <a:pt x="20631" y="517447"/>
                  </a:lnTo>
                  <a:cubicBezTo>
                    <a:pt x="15159" y="517447"/>
                    <a:pt x="9912" y="515273"/>
                    <a:pt x="6043" y="511404"/>
                  </a:cubicBezTo>
                  <a:cubicBezTo>
                    <a:pt x="2174" y="507535"/>
                    <a:pt x="0" y="502288"/>
                    <a:pt x="0" y="496816"/>
                  </a:cubicBezTo>
                  <a:lnTo>
                    <a:pt x="0" y="20631"/>
                  </a:lnTo>
                  <a:cubicBezTo>
                    <a:pt x="0" y="15159"/>
                    <a:pt x="2174" y="9912"/>
                    <a:pt x="6043" y="6043"/>
                  </a:cubicBezTo>
                  <a:cubicBezTo>
                    <a:pt x="9912" y="2174"/>
                    <a:pt x="15159" y="0"/>
                    <a:pt x="206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4133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976701" cy="555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072351" y="6144576"/>
            <a:ext cx="4058609" cy="0"/>
          </a:xfrm>
          <a:prstGeom prst="line">
            <a:avLst/>
          </a:prstGeom>
          <a:ln w="38100" cap="flat">
            <a:solidFill>
              <a:srgbClr val="4541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 rot="5400000">
            <a:off x="5462496" y="5767758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6" y="0"/>
                </a:lnTo>
                <a:lnTo>
                  <a:pt x="449356" y="753636"/>
                </a:lnTo>
                <a:lnTo>
                  <a:pt x="0" y="753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400000">
            <a:off x="15890385" y="9338303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6" y="0"/>
                </a:lnTo>
                <a:lnTo>
                  <a:pt x="449356" y="753635"/>
                </a:lnTo>
                <a:lnTo>
                  <a:pt x="0" y="753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995189" y="8954290"/>
            <a:ext cx="1060443" cy="468701"/>
          </a:xfrm>
          <a:custGeom>
            <a:avLst/>
            <a:gdLst/>
            <a:ahLst/>
            <a:cxnLst/>
            <a:rect l="l" t="t" r="r" b="b"/>
            <a:pathLst>
              <a:path w="1060443" h="468701">
                <a:moveTo>
                  <a:pt x="0" y="0"/>
                </a:moveTo>
                <a:lnTo>
                  <a:pt x="1060443" y="0"/>
                </a:lnTo>
                <a:lnTo>
                  <a:pt x="1060443" y="468701"/>
                </a:lnTo>
                <a:lnTo>
                  <a:pt x="0" y="468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78738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35588" y="6828080"/>
            <a:ext cx="7056259" cy="1054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9"/>
              </a:lnSpc>
            </a:pPr>
            <a:r>
              <a:rPr lang="en-US" sz="3474" b="1" spc="-104">
                <a:solidFill>
                  <a:srgbClr val="1B180F"/>
                </a:solidFill>
                <a:latin typeface="Be Vietnam Medium"/>
                <a:ea typeface="Be Vietnam Medium"/>
                <a:cs typeface="Be Vietnam Medium"/>
                <a:sym typeface="Be Vietnam Medium"/>
              </a:rPr>
              <a:t>Illustrating system interactions for counterfeit prevention.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70238" y="228470"/>
            <a:ext cx="2347934" cy="1047908"/>
            <a:chOff x="0" y="0"/>
            <a:chExt cx="3130579" cy="1397211"/>
          </a:xfrm>
        </p:grpSpPr>
        <p:sp>
          <p:nvSpPr>
            <p:cNvPr id="17" name="TextBox 17"/>
            <p:cNvSpPr txBox="1"/>
            <p:nvPr/>
          </p:nvSpPr>
          <p:spPr>
            <a:xfrm>
              <a:off x="1121219" y="728799"/>
              <a:ext cx="1575242" cy="465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21"/>
                </a:lnSpc>
              </a:pPr>
              <a:r>
                <a:rPr lang="en-US" sz="2417" spc="-152">
                  <a:solidFill>
                    <a:srgbClr val="000000"/>
                  </a:solidFill>
                  <a:latin typeface="Horizon"/>
                  <a:ea typeface="Horizon"/>
                  <a:cs typeface="Horizon"/>
                  <a:sym typeface="Horizon"/>
                </a:rPr>
                <a:t>GORI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1397211" cy="1397211"/>
            </a:xfrm>
            <a:custGeom>
              <a:avLst/>
              <a:gdLst/>
              <a:ahLst/>
              <a:cxnLst/>
              <a:rect l="l" t="t" r="r" b="b"/>
              <a:pathLst>
                <a:path w="1397211" h="1397211">
                  <a:moveTo>
                    <a:pt x="0" y="0"/>
                  </a:moveTo>
                  <a:lnTo>
                    <a:pt x="1397211" y="0"/>
                  </a:lnTo>
                  <a:lnTo>
                    <a:pt x="1397211" y="1397211"/>
                  </a:lnTo>
                  <a:lnTo>
                    <a:pt x="0" y="1397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2696461" y="698605"/>
              <a:ext cx="434118" cy="434118"/>
            </a:xfrm>
            <a:custGeom>
              <a:avLst/>
              <a:gdLst/>
              <a:ahLst/>
              <a:cxnLst/>
              <a:rect l="l" t="t" r="r" b="b"/>
              <a:pathLst>
                <a:path w="434118" h="434118">
                  <a:moveTo>
                    <a:pt x="0" y="0"/>
                  </a:moveTo>
                  <a:lnTo>
                    <a:pt x="434118" y="0"/>
                  </a:lnTo>
                  <a:lnTo>
                    <a:pt x="434118" y="434118"/>
                  </a:lnTo>
                  <a:lnTo>
                    <a:pt x="0" y="434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511074" y="2177613"/>
            <a:ext cx="11146737" cy="3891974"/>
            <a:chOff x="0" y="0"/>
            <a:chExt cx="14862316" cy="5189298"/>
          </a:xfrm>
        </p:grpSpPr>
        <p:grpSp>
          <p:nvGrpSpPr>
            <p:cNvPr id="21" name="Group 21"/>
            <p:cNvGrpSpPr/>
            <p:nvPr/>
          </p:nvGrpSpPr>
          <p:grpSpPr>
            <a:xfrm>
              <a:off x="299353" y="0"/>
              <a:ext cx="5267536" cy="4062237"/>
              <a:chOff x="0" y="0"/>
              <a:chExt cx="1040501" cy="802417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040501" cy="802417"/>
              </a:xfrm>
              <a:custGeom>
                <a:avLst/>
                <a:gdLst/>
                <a:ahLst/>
                <a:cxnLst/>
                <a:rect l="l" t="t" r="r" b="b"/>
                <a:pathLst>
                  <a:path w="1040501" h="802417">
                    <a:moveTo>
                      <a:pt x="39193" y="0"/>
                    </a:moveTo>
                    <a:lnTo>
                      <a:pt x="1001308" y="0"/>
                    </a:lnTo>
                    <a:cubicBezTo>
                      <a:pt x="1011703" y="0"/>
                      <a:pt x="1021671" y="4129"/>
                      <a:pt x="1029022" y="11479"/>
                    </a:cubicBezTo>
                    <a:cubicBezTo>
                      <a:pt x="1036372" y="18830"/>
                      <a:pt x="1040501" y="28798"/>
                      <a:pt x="1040501" y="39193"/>
                    </a:cubicBezTo>
                    <a:lnTo>
                      <a:pt x="1040501" y="763224"/>
                    </a:lnTo>
                    <a:cubicBezTo>
                      <a:pt x="1040501" y="773619"/>
                      <a:pt x="1036372" y="783588"/>
                      <a:pt x="1029022" y="790938"/>
                    </a:cubicBezTo>
                    <a:cubicBezTo>
                      <a:pt x="1021671" y="798288"/>
                      <a:pt x="1011703" y="802417"/>
                      <a:pt x="1001308" y="802417"/>
                    </a:cubicBezTo>
                    <a:lnTo>
                      <a:pt x="39193" y="802417"/>
                    </a:lnTo>
                    <a:cubicBezTo>
                      <a:pt x="17547" y="802417"/>
                      <a:pt x="0" y="784870"/>
                      <a:pt x="0" y="763224"/>
                    </a:cubicBezTo>
                    <a:lnTo>
                      <a:pt x="0" y="39193"/>
                    </a:lnTo>
                    <a:cubicBezTo>
                      <a:pt x="0" y="17547"/>
                      <a:pt x="17547" y="0"/>
                      <a:pt x="3919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454133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040501" cy="8405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0" y="2319304"/>
              <a:ext cx="6159848" cy="2670409"/>
              <a:chOff x="0" y="0"/>
              <a:chExt cx="1216760" cy="52748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216760" cy="527488"/>
              </a:xfrm>
              <a:custGeom>
                <a:avLst/>
                <a:gdLst/>
                <a:ahLst/>
                <a:cxnLst/>
                <a:rect l="l" t="t" r="r" b="b"/>
                <a:pathLst>
                  <a:path w="1216760" h="527488">
                    <a:moveTo>
                      <a:pt x="33516" y="0"/>
                    </a:moveTo>
                    <a:lnTo>
                      <a:pt x="1183245" y="0"/>
                    </a:lnTo>
                    <a:cubicBezTo>
                      <a:pt x="1192133" y="0"/>
                      <a:pt x="1200658" y="3531"/>
                      <a:pt x="1206944" y="9817"/>
                    </a:cubicBezTo>
                    <a:cubicBezTo>
                      <a:pt x="1213229" y="16102"/>
                      <a:pt x="1216760" y="24627"/>
                      <a:pt x="1216760" y="33516"/>
                    </a:cubicBezTo>
                    <a:lnTo>
                      <a:pt x="1216760" y="493973"/>
                    </a:lnTo>
                    <a:cubicBezTo>
                      <a:pt x="1216760" y="512483"/>
                      <a:pt x="1201755" y="527488"/>
                      <a:pt x="1183245" y="527488"/>
                    </a:cubicBezTo>
                    <a:lnTo>
                      <a:pt x="33516" y="527488"/>
                    </a:lnTo>
                    <a:cubicBezTo>
                      <a:pt x="24627" y="527488"/>
                      <a:pt x="16102" y="523957"/>
                      <a:pt x="9817" y="517672"/>
                    </a:cubicBezTo>
                    <a:cubicBezTo>
                      <a:pt x="3531" y="511386"/>
                      <a:pt x="0" y="502861"/>
                      <a:pt x="0" y="493973"/>
                    </a:cubicBezTo>
                    <a:lnTo>
                      <a:pt x="0" y="33516"/>
                    </a:lnTo>
                    <a:cubicBezTo>
                      <a:pt x="0" y="15005"/>
                      <a:pt x="15005" y="0"/>
                      <a:pt x="33516" y="0"/>
                    </a:cubicBezTo>
                    <a:close/>
                  </a:path>
                </a:pathLst>
              </a:custGeom>
              <a:solidFill>
                <a:srgbClr val="454133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1216760" cy="5655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748370" y="2062129"/>
              <a:ext cx="5650673" cy="3036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593"/>
                </a:lnSpc>
              </a:pPr>
              <a:r>
                <a:rPr lang="en-US" sz="13280" b="1">
                  <a:solidFill>
                    <a:srgbClr val="1B180F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DIA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399043" y="1943040"/>
              <a:ext cx="8463273" cy="3246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920"/>
                </a:lnSpc>
              </a:pPr>
              <a:r>
                <a:rPr lang="en-US" sz="14228" b="1">
                  <a:solidFill>
                    <a:srgbClr val="454133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GRAM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99353" y="330315"/>
              <a:ext cx="5267536" cy="1898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620"/>
                </a:lnSpc>
              </a:pPr>
              <a:r>
                <a:rPr lang="en-US" sz="8300" b="1">
                  <a:solidFill>
                    <a:srgbClr val="454133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CLASS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49200" y="287246"/>
            <a:ext cx="10589601" cy="10567585"/>
          </a:xfrm>
          <a:custGeom>
            <a:avLst/>
            <a:gdLst/>
            <a:ahLst/>
            <a:cxnLst/>
            <a:rect l="l" t="t" r="r" b="b"/>
            <a:pathLst>
              <a:path w="10589601" h="10567585">
                <a:moveTo>
                  <a:pt x="0" y="0"/>
                </a:moveTo>
                <a:lnTo>
                  <a:pt x="10589600" y="0"/>
                </a:lnTo>
                <a:lnTo>
                  <a:pt x="10589600" y="10567585"/>
                </a:lnTo>
                <a:lnTo>
                  <a:pt x="0" y="105675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20116" y="287246"/>
            <a:ext cx="2318137" cy="1034609"/>
            <a:chOff x="0" y="0"/>
            <a:chExt cx="3090849" cy="1379479"/>
          </a:xfrm>
        </p:grpSpPr>
        <p:sp>
          <p:nvSpPr>
            <p:cNvPr id="4" name="TextBox 4"/>
            <p:cNvSpPr txBox="1"/>
            <p:nvPr/>
          </p:nvSpPr>
          <p:spPr>
            <a:xfrm>
              <a:off x="1106990" y="719791"/>
              <a:ext cx="1555251" cy="459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91"/>
                </a:lnSpc>
              </a:pPr>
              <a:r>
                <a:rPr lang="en-US" sz="2387" spc="-150">
                  <a:solidFill>
                    <a:srgbClr val="000000"/>
                  </a:solidFill>
                  <a:latin typeface="Horizon"/>
                  <a:ea typeface="Horizon"/>
                  <a:cs typeface="Horizon"/>
                  <a:sym typeface="Horizon"/>
                </a:rPr>
                <a:t>GORI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379479" cy="1379479"/>
            </a:xfrm>
            <a:custGeom>
              <a:avLst/>
              <a:gdLst/>
              <a:ahLst/>
              <a:cxnLst/>
              <a:rect l="l" t="t" r="r" b="b"/>
              <a:pathLst>
                <a:path w="1379479" h="1379479">
                  <a:moveTo>
                    <a:pt x="0" y="0"/>
                  </a:moveTo>
                  <a:lnTo>
                    <a:pt x="1379479" y="0"/>
                  </a:lnTo>
                  <a:lnTo>
                    <a:pt x="1379479" y="1379479"/>
                  </a:lnTo>
                  <a:lnTo>
                    <a:pt x="0" y="1379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662241" y="689739"/>
              <a:ext cx="428608" cy="428608"/>
            </a:xfrm>
            <a:custGeom>
              <a:avLst/>
              <a:gdLst/>
              <a:ahLst/>
              <a:cxnLst/>
              <a:rect l="l" t="t" r="r" b="b"/>
              <a:pathLst>
                <a:path w="428608" h="428608">
                  <a:moveTo>
                    <a:pt x="0" y="0"/>
                  </a:moveTo>
                  <a:lnTo>
                    <a:pt x="428608" y="0"/>
                  </a:lnTo>
                  <a:lnTo>
                    <a:pt x="428608" y="428609"/>
                  </a:lnTo>
                  <a:lnTo>
                    <a:pt x="0" y="428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4001600" y="439646"/>
            <a:ext cx="10589601" cy="10567585"/>
          </a:xfrm>
          <a:custGeom>
            <a:avLst/>
            <a:gdLst/>
            <a:ahLst/>
            <a:cxnLst/>
            <a:rect l="l" t="t" r="r" b="b"/>
            <a:pathLst>
              <a:path w="10589601" h="10567585">
                <a:moveTo>
                  <a:pt x="0" y="0"/>
                </a:moveTo>
                <a:lnTo>
                  <a:pt x="10589600" y="0"/>
                </a:lnTo>
                <a:lnTo>
                  <a:pt x="10589600" y="10567585"/>
                </a:lnTo>
                <a:lnTo>
                  <a:pt x="0" y="105675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24342" y="526146"/>
            <a:ext cx="4284832" cy="9543986"/>
            <a:chOff x="0" y="0"/>
            <a:chExt cx="1128515" cy="25136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515" cy="2513643"/>
            </a:xfrm>
            <a:custGeom>
              <a:avLst/>
              <a:gdLst/>
              <a:ahLst/>
              <a:cxnLst/>
              <a:rect l="l" t="t" r="r" b="b"/>
              <a:pathLst>
                <a:path w="1128515" h="2513643">
                  <a:moveTo>
                    <a:pt x="180682" y="0"/>
                  </a:moveTo>
                  <a:lnTo>
                    <a:pt x="947833" y="0"/>
                  </a:lnTo>
                  <a:cubicBezTo>
                    <a:pt x="1047621" y="0"/>
                    <a:pt x="1128515" y="80894"/>
                    <a:pt x="1128515" y="180682"/>
                  </a:cubicBezTo>
                  <a:lnTo>
                    <a:pt x="1128515" y="2332961"/>
                  </a:lnTo>
                  <a:cubicBezTo>
                    <a:pt x="1128515" y="2432748"/>
                    <a:pt x="1047621" y="2513643"/>
                    <a:pt x="947833" y="2513643"/>
                  </a:cubicBezTo>
                  <a:lnTo>
                    <a:pt x="180682" y="2513643"/>
                  </a:lnTo>
                  <a:cubicBezTo>
                    <a:pt x="132762" y="2513643"/>
                    <a:pt x="86805" y="2494606"/>
                    <a:pt x="52921" y="2460722"/>
                  </a:cubicBezTo>
                  <a:cubicBezTo>
                    <a:pt x="19036" y="2426838"/>
                    <a:pt x="0" y="2380880"/>
                    <a:pt x="0" y="2332961"/>
                  </a:cubicBezTo>
                  <a:lnTo>
                    <a:pt x="0" y="180682"/>
                  </a:lnTo>
                  <a:cubicBezTo>
                    <a:pt x="0" y="132762"/>
                    <a:pt x="19036" y="86805"/>
                    <a:pt x="52921" y="52921"/>
                  </a:cubicBezTo>
                  <a:cubicBezTo>
                    <a:pt x="86805" y="19036"/>
                    <a:pt x="132762" y="0"/>
                    <a:pt x="1806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54133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28515" cy="2551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800147" y="526146"/>
            <a:ext cx="4284832" cy="9543986"/>
            <a:chOff x="0" y="0"/>
            <a:chExt cx="1128515" cy="25136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8515" cy="2513643"/>
            </a:xfrm>
            <a:custGeom>
              <a:avLst/>
              <a:gdLst/>
              <a:ahLst/>
              <a:cxnLst/>
              <a:rect l="l" t="t" r="r" b="b"/>
              <a:pathLst>
                <a:path w="1128515" h="2513643">
                  <a:moveTo>
                    <a:pt x="180682" y="0"/>
                  </a:moveTo>
                  <a:lnTo>
                    <a:pt x="947833" y="0"/>
                  </a:lnTo>
                  <a:cubicBezTo>
                    <a:pt x="1047621" y="0"/>
                    <a:pt x="1128515" y="80894"/>
                    <a:pt x="1128515" y="180682"/>
                  </a:cubicBezTo>
                  <a:lnTo>
                    <a:pt x="1128515" y="2332961"/>
                  </a:lnTo>
                  <a:cubicBezTo>
                    <a:pt x="1128515" y="2432748"/>
                    <a:pt x="1047621" y="2513643"/>
                    <a:pt x="947833" y="2513643"/>
                  </a:cubicBezTo>
                  <a:lnTo>
                    <a:pt x="180682" y="2513643"/>
                  </a:lnTo>
                  <a:cubicBezTo>
                    <a:pt x="132762" y="2513643"/>
                    <a:pt x="86805" y="2494606"/>
                    <a:pt x="52921" y="2460722"/>
                  </a:cubicBezTo>
                  <a:cubicBezTo>
                    <a:pt x="19036" y="2426838"/>
                    <a:pt x="0" y="2380880"/>
                    <a:pt x="0" y="2332961"/>
                  </a:cubicBezTo>
                  <a:lnTo>
                    <a:pt x="0" y="180682"/>
                  </a:lnTo>
                  <a:cubicBezTo>
                    <a:pt x="0" y="132762"/>
                    <a:pt x="19036" y="86805"/>
                    <a:pt x="52921" y="52921"/>
                  </a:cubicBezTo>
                  <a:cubicBezTo>
                    <a:pt x="86805" y="19036"/>
                    <a:pt x="132762" y="0"/>
                    <a:pt x="1806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54133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28515" cy="2551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93420" y="1557065"/>
            <a:ext cx="17046096" cy="7172871"/>
            <a:chOff x="0" y="0"/>
            <a:chExt cx="4489507" cy="18891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89507" cy="1889151"/>
            </a:xfrm>
            <a:custGeom>
              <a:avLst/>
              <a:gdLst/>
              <a:ahLst/>
              <a:cxnLst/>
              <a:rect l="l" t="t" r="r" b="b"/>
              <a:pathLst>
                <a:path w="4489507" h="1889151">
                  <a:moveTo>
                    <a:pt x="27251" y="0"/>
                  </a:moveTo>
                  <a:lnTo>
                    <a:pt x="4462256" y="0"/>
                  </a:lnTo>
                  <a:cubicBezTo>
                    <a:pt x="4477307" y="0"/>
                    <a:pt x="4489507" y="12200"/>
                    <a:pt x="4489507" y="27251"/>
                  </a:cubicBezTo>
                  <a:lnTo>
                    <a:pt x="4489507" y="1861901"/>
                  </a:lnTo>
                  <a:cubicBezTo>
                    <a:pt x="4489507" y="1876951"/>
                    <a:pt x="4477307" y="1889151"/>
                    <a:pt x="4462256" y="1889151"/>
                  </a:cubicBezTo>
                  <a:lnTo>
                    <a:pt x="27251" y="1889151"/>
                  </a:lnTo>
                  <a:cubicBezTo>
                    <a:pt x="12200" y="1889151"/>
                    <a:pt x="0" y="1876951"/>
                    <a:pt x="0" y="1861901"/>
                  </a:cubicBezTo>
                  <a:lnTo>
                    <a:pt x="0" y="27251"/>
                  </a:lnTo>
                  <a:cubicBezTo>
                    <a:pt x="0" y="12200"/>
                    <a:pt x="12200" y="0"/>
                    <a:pt x="27251" y="0"/>
                  </a:cubicBezTo>
                  <a:close/>
                </a:path>
              </a:pathLst>
            </a:custGeom>
            <a:solidFill>
              <a:srgbClr val="454133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489507" cy="1927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46710" y="196206"/>
            <a:ext cx="2347934" cy="1047908"/>
            <a:chOff x="0" y="0"/>
            <a:chExt cx="3130579" cy="1397211"/>
          </a:xfrm>
        </p:grpSpPr>
        <p:sp>
          <p:nvSpPr>
            <p:cNvPr id="12" name="TextBox 12"/>
            <p:cNvSpPr txBox="1"/>
            <p:nvPr/>
          </p:nvSpPr>
          <p:spPr>
            <a:xfrm>
              <a:off x="1121219" y="728799"/>
              <a:ext cx="1575242" cy="465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21"/>
                </a:lnSpc>
              </a:pPr>
              <a:r>
                <a:rPr lang="en-US" sz="2417" spc="-152">
                  <a:solidFill>
                    <a:srgbClr val="000000"/>
                  </a:solidFill>
                  <a:latin typeface="Horizon"/>
                  <a:ea typeface="Horizon"/>
                  <a:cs typeface="Horizon"/>
                  <a:sym typeface="Horizon"/>
                </a:rPr>
                <a:t>GORI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1397211" cy="1397211"/>
            </a:xfrm>
            <a:custGeom>
              <a:avLst/>
              <a:gdLst/>
              <a:ahLst/>
              <a:cxnLst/>
              <a:rect l="l" t="t" r="r" b="b"/>
              <a:pathLst>
                <a:path w="1397211" h="1397211">
                  <a:moveTo>
                    <a:pt x="0" y="0"/>
                  </a:moveTo>
                  <a:lnTo>
                    <a:pt x="1397211" y="0"/>
                  </a:lnTo>
                  <a:lnTo>
                    <a:pt x="1397211" y="1397211"/>
                  </a:lnTo>
                  <a:lnTo>
                    <a:pt x="0" y="1397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2696461" y="698605"/>
              <a:ext cx="434118" cy="434118"/>
            </a:xfrm>
            <a:custGeom>
              <a:avLst/>
              <a:gdLst/>
              <a:ahLst/>
              <a:cxnLst/>
              <a:rect l="l" t="t" r="r" b="b"/>
              <a:pathLst>
                <a:path w="434118" h="434118">
                  <a:moveTo>
                    <a:pt x="0" y="0"/>
                  </a:moveTo>
                  <a:lnTo>
                    <a:pt x="434118" y="0"/>
                  </a:lnTo>
                  <a:lnTo>
                    <a:pt x="434118" y="434118"/>
                  </a:lnTo>
                  <a:lnTo>
                    <a:pt x="0" y="434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346710" y="8961540"/>
            <a:ext cx="3175045" cy="1108593"/>
            <a:chOff x="0" y="0"/>
            <a:chExt cx="4233393" cy="1478124"/>
          </a:xfrm>
        </p:grpSpPr>
        <p:grpSp>
          <p:nvGrpSpPr>
            <p:cNvPr id="16" name="Group 16"/>
            <p:cNvGrpSpPr/>
            <p:nvPr/>
          </p:nvGrpSpPr>
          <p:grpSpPr>
            <a:xfrm>
              <a:off x="85268" y="0"/>
              <a:ext cx="1500409" cy="1157090"/>
              <a:chOff x="0" y="0"/>
              <a:chExt cx="1040501" cy="80241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040501" cy="802417"/>
              </a:xfrm>
              <a:custGeom>
                <a:avLst/>
                <a:gdLst/>
                <a:ahLst/>
                <a:cxnLst/>
                <a:rect l="l" t="t" r="r" b="b"/>
                <a:pathLst>
                  <a:path w="1040501" h="802417">
                    <a:moveTo>
                      <a:pt x="39193" y="0"/>
                    </a:moveTo>
                    <a:lnTo>
                      <a:pt x="1001308" y="0"/>
                    </a:lnTo>
                    <a:cubicBezTo>
                      <a:pt x="1011703" y="0"/>
                      <a:pt x="1021671" y="4129"/>
                      <a:pt x="1029022" y="11479"/>
                    </a:cubicBezTo>
                    <a:cubicBezTo>
                      <a:pt x="1036372" y="18830"/>
                      <a:pt x="1040501" y="28798"/>
                      <a:pt x="1040501" y="39193"/>
                    </a:cubicBezTo>
                    <a:lnTo>
                      <a:pt x="1040501" y="763224"/>
                    </a:lnTo>
                    <a:cubicBezTo>
                      <a:pt x="1040501" y="773619"/>
                      <a:pt x="1036372" y="783588"/>
                      <a:pt x="1029022" y="790938"/>
                    </a:cubicBezTo>
                    <a:cubicBezTo>
                      <a:pt x="1021671" y="798288"/>
                      <a:pt x="1011703" y="802417"/>
                      <a:pt x="1001308" y="802417"/>
                    </a:cubicBezTo>
                    <a:lnTo>
                      <a:pt x="39193" y="802417"/>
                    </a:lnTo>
                    <a:cubicBezTo>
                      <a:pt x="17547" y="802417"/>
                      <a:pt x="0" y="784870"/>
                      <a:pt x="0" y="763224"/>
                    </a:cubicBezTo>
                    <a:lnTo>
                      <a:pt x="0" y="39193"/>
                    </a:lnTo>
                    <a:cubicBezTo>
                      <a:pt x="0" y="17547"/>
                      <a:pt x="17547" y="0"/>
                      <a:pt x="3919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454133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040501" cy="8405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660632"/>
              <a:ext cx="1754576" cy="760641"/>
              <a:chOff x="0" y="0"/>
              <a:chExt cx="1216760" cy="52748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216760" cy="527488"/>
              </a:xfrm>
              <a:custGeom>
                <a:avLst/>
                <a:gdLst/>
                <a:ahLst/>
                <a:cxnLst/>
                <a:rect l="l" t="t" r="r" b="b"/>
                <a:pathLst>
                  <a:path w="1216760" h="527488">
                    <a:moveTo>
                      <a:pt x="33516" y="0"/>
                    </a:moveTo>
                    <a:lnTo>
                      <a:pt x="1183245" y="0"/>
                    </a:lnTo>
                    <a:cubicBezTo>
                      <a:pt x="1192133" y="0"/>
                      <a:pt x="1200658" y="3531"/>
                      <a:pt x="1206944" y="9817"/>
                    </a:cubicBezTo>
                    <a:cubicBezTo>
                      <a:pt x="1213229" y="16102"/>
                      <a:pt x="1216760" y="24627"/>
                      <a:pt x="1216760" y="33516"/>
                    </a:cubicBezTo>
                    <a:lnTo>
                      <a:pt x="1216760" y="493973"/>
                    </a:lnTo>
                    <a:cubicBezTo>
                      <a:pt x="1216760" y="512483"/>
                      <a:pt x="1201755" y="527488"/>
                      <a:pt x="1183245" y="527488"/>
                    </a:cubicBezTo>
                    <a:lnTo>
                      <a:pt x="33516" y="527488"/>
                    </a:lnTo>
                    <a:cubicBezTo>
                      <a:pt x="24627" y="527488"/>
                      <a:pt x="16102" y="523957"/>
                      <a:pt x="9817" y="517672"/>
                    </a:cubicBezTo>
                    <a:cubicBezTo>
                      <a:pt x="3531" y="511386"/>
                      <a:pt x="0" y="502861"/>
                      <a:pt x="0" y="493973"/>
                    </a:cubicBezTo>
                    <a:lnTo>
                      <a:pt x="0" y="33516"/>
                    </a:lnTo>
                    <a:cubicBezTo>
                      <a:pt x="0" y="15005"/>
                      <a:pt x="15005" y="0"/>
                      <a:pt x="33516" y="0"/>
                    </a:cubicBezTo>
                    <a:close/>
                  </a:path>
                </a:pathLst>
              </a:custGeom>
              <a:solidFill>
                <a:srgbClr val="454133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1216760" cy="5655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213166" y="584432"/>
              <a:ext cx="1609542" cy="867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96"/>
                </a:lnSpc>
              </a:pPr>
              <a:r>
                <a:rPr lang="en-US" sz="3782" b="1">
                  <a:solidFill>
                    <a:srgbClr val="1B180F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DIA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822708" y="558650"/>
              <a:ext cx="2410685" cy="919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74"/>
                </a:lnSpc>
              </a:pPr>
              <a:r>
                <a:rPr lang="en-US" sz="4052" b="1">
                  <a:solidFill>
                    <a:srgbClr val="454133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GRAM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85268" y="85773"/>
              <a:ext cx="1500409" cy="549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09"/>
                </a:lnSpc>
              </a:pPr>
              <a:r>
                <a:rPr lang="en-US" sz="2364" b="1">
                  <a:solidFill>
                    <a:srgbClr val="454133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CLASS</a:t>
              </a:r>
            </a:p>
          </p:txBody>
        </p:sp>
      </p:grpSp>
      <p:sp>
        <p:nvSpPr>
          <p:cNvPr id="25" name="Freeform 25"/>
          <p:cNvSpPr/>
          <p:nvPr/>
        </p:nvSpPr>
        <p:spPr>
          <a:xfrm rot="5400000">
            <a:off x="13728714" y="9685505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6" y="0"/>
                </a:lnTo>
                <a:lnTo>
                  <a:pt x="449356" y="753635"/>
                </a:lnTo>
                <a:lnTo>
                  <a:pt x="0" y="753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5400000">
            <a:off x="11696098" y="149328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5" y="0"/>
                </a:lnTo>
                <a:lnTo>
                  <a:pt x="449355" y="753636"/>
                </a:lnTo>
                <a:lnTo>
                  <a:pt x="0" y="7536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5400000">
            <a:off x="4823920" y="9685505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5" y="0"/>
                </a:lnTo>
                <a:lnTo>
                  <a:pt x="449355" y="753635"/>
                </a:lnTo>
                <a:lnTo>
                  <a:pt x="0" y="753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5400000">
            <a:off x="6894623" y="149328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6" y="0"/>
                </a:lnTo>
                <a:lnTo>
                  <a:pt x="449356" y="753636"/>
                </a:lnTo>
                <a:lnTo>
                  <a:pt x="0" y="7536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4600" flipV="1">
            <a:off x="4206362" y="-139831"/>
            <a:ext cx="7315200" cy="3383280"/>
          </a:xfrm>
          <a:custGeom>
            <a:avLst/>
            <a:gdLst/>
            <a:ahLst/>
            <a:cxnLst/>
            <a:rect l="l" t="t" r="r" b="b"/>
            <a:pathLst>
              <a:path w="7315200" h="3383280">
                <a:moveTo>
                  <a:pt x="0" y="3383280"/>
                </a:moveTo>
                <a:lnTo>
                  <a:pt x="7315200" y="3383280"/>
                </a:lnTo>
                <a:lnTo>
                  <a:pt x="7315200" y="0"/>
                </a:lnTo>
                <a:lnTo>
                  <a:pt x="0" y="0"/>
                </a:lnTo>
                <a:lnTo>
                  <a:pt x="0" y="338328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36642" y="-4683274"/>
            <a:ext cx="10242361" cy="7622658"/>
            <a:chOff x="0" y="0"/>
            <a:chExt cx="2697576" cy="2007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7576" cy="2007614"/>
            </a:xfrm>
            <a:custGeom>
              <a:avLst/>
              <a:gdLst/>
              <a:ahLst/>
              <a:cxnLst/>
              <a:rect l="l" t="t" r="r" b="b"/>
              <a:pathLst>
                <a:path w="2697576" h="2007614">
                  <a:moveTo>
                    <a:pt x="75587" y="0"/>
                  </a:moveTo>
                  <a:lnTo>
                    <a:pt x="2621989" y="0"/>
                  </a:lnTo>
                  <a:cubicBezTo>
                    <a:pt x="2642036" y="0"/>
                    <a:pt x="2661262" y="7964"/>
                    <a:pt x="2675437" y="22139"/>
                  </a:cubicBezTo>
                  <a:cubicBezTo>
                    <a:pt x="2689613" y="36314"/>
                    <a:pt x="2697576" y="55540"/>
                    <a:pt x="2697576" y="75587"/>
                  </a:cubicBezTo>
                  <a:lnTo>
                    <a:pt x="2697576" y="1932026"/>
                  </a:lnTo>
                  <a:cubicBezTo>
                    <a:pt x="2697576" y="1952073"/>
                    <a:pt x="2689613" y="1971299"/>
                    <a:pt x="2675437" y="1985475"/>
                  </a:cubicBezTo>
                  <a:cubicBezTo>
                    <a:pt x="2661262" y="1999650"/>
                    <a:pt x="2642036" y="2007614"/>
                    <a:pt x="2621989" y="2007614"/>
                  </a:cubicBezTo>
                  <a:lnTo>
                    <a:pt x="75587" y="2007614"/>
                  </a:lnTo>
                  <a:cubicBezTo>
                    <a:pt x="55540" y="2007614"/>
                    <a:pt x="36314" y="1999650"/>
                    <a:pt x="22139" y="1985475"/>
                  </a:cubicBezTo>
                  <a:cubicBezTo>
                    <a:pt x="7964" y="1971299"/>
                    <a:pt x="0" y="1952073"/>
                    <a:pt x="0" y="1932026"/>
                  </a:cubicBezTo>
                  <a:lnTo>
                    <a:pt x="0" y="75587"/>
                  </a:lnTo>
                  <a:cubicBezTo>
                    <a:pt x="0" y="55540"/>
                    <a:pt x="7964" y="36314"/>
                    <a:pt x="22139" y="22139"/>
                  </a:cubicBezTo>
                  <a:cubicBezTo>
                    <a:pt x="36314" y="7964"/>
                    <a:pt x="55540" y="0"/>
                    <a:pt x="75587" y="0"/>
                  </a:cubicBezTo>
                  <a:close/>
                </a:path>
              </a:pathLst>
            </a:custGeom>
            <a:solidFill>
              <a:srgbClr val="45413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97576" cy="2045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190181" y="1028700"/>
            <a:ext cx="6138237" cy="9181341"/>
            <a:chOff x="0" y="0"/>
            <a:chExt cx="1616655" cy="24181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6655" cy="2418131"/>
            </a:xfrm>
            <a:custGeom>
              <a:avLst/>
              <a:gdLst/>
              <a:ahLst/>
              <a:cxnLst/>
              <a:rect l="l" t="t" r="r" b="b"/>
              <a:pathLst>
                <a:path w="1616655" h="2418131">
                  <a:moveTo>
                    <a:pt x="126126" y="0"/>
                  </a:moveTo>
                  <a:lnTo>
                    <a:pt x="1490529" y="0"/>
                  </a:lnTo>
                  <a:cubicBezTo>
                    <a:pt x="1523980" y="0"/>
                    <a:pt x="1556060" y="13288"/>
                    <a:pt x="1579714" y="36941"/>
                  </a:cubicBezTo>
                  <a:cubicBezTo>
                    <a:pt x="1603367" y="60595"/>
                    <a:pt x="1616655" y="92675"/>
                    <a:pt x="1616655" y="126126"/>
                  </a:cubicBezTo>
                  <a:lnTo>
                    <a:pt x="1616655" y="2292005"/>
                  </a:lnTo>
                  <a:cubicBezTo>
                    <a:pt x="1616655" y="2361662"/>
                    <a:pt x="1560186" y="2418131"/>
                    <a:pt x="1490529" y="2418131"/>
                  </a:cubicBezTo>
                  <a:lnTo>
                    <a:pt x="126126" y="2418131"/>
                  </a:lnTo>
                  <a:cubicBezTo>
                    <a:pt x="56469" y="2418131"/>
                    <a:pt x="0" y="2361662"/>
                    <a:pt x="0" y="2292005"/>
                  </a:cubicBezTo>
                  <a:lnTo>
                    <a:pt x="0" y="126126"/>
                  </a:lnTo>
                  <a:cubicBezTo>
                    <a:pt x="0" y="56469"/>
                    <a:pt x="56469" y="0"/>
                    <a:pt x="1261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54133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16655" cy="2456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11074" y="6373176"/>
            <a:ext cx="7505288" cy="1964680"/>
            <a:chOff x="0" y="0"/>
            <a:chExt cx="1976701" cy="5174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76701" cy="517447"/>
            </a:xfrm>
            <a:custGeom>
              <a:avLst/>
              <a:gdLst/>
              <a:ahLst/>
              <a:cxnLst/>
              <a:rect l="l" t="t" r="r" b="b"/>
              <a:pathLst>
                <a:path w="1976701" h="517447">
                  <a:moveTo>
                    <a:pt x="20631" y="0"/>
                  </a:moveTo>
                  <a:lnTo>
                    <a:pt x="1956071" y="0"/>
                  </a:lnTo>
                  <a:cubicBezTo>
                    <a:pt x="1961542" y="0"/>
                    <a:pt x="1966790" y="2174"/>
                    <a:pt x="1970659" y="6043"/>
                  </a:cubicBezTo>
                  <a:cubicBezTo>
                    <a:pt x="1974528" y="9912"/>
                    <a:pt x="1976701" y="15159"/>
                    <a:pt x="1976701" y="20631"/>
                  </a:cubicBezTo>
                  <a:lnTo>
                    <a:pt x="1976701" y="496816"/>
                  </a:lnTo>
                  <a:cubicBezTo>
                    <a:pt x="1976701" y="502288"/>
                    <a:pt x="1974528" y="507535"/>
                    <a:pt x="1970659" y="511404"/>
                  </a:cubicBezTo>
                  <a:cubicBezTo>
                    <a:pt x="1966790" y="515273"/>
                    <a:pt x="1961542" y="517447"/>
                    <a:pt x="1956071" y="517447"/>
                  </a:cubicBezTo>
                  <a:lnTo>
                    <a:pt x="20631" y="517447"/>
                  </a:lnTo>
                  <a:cubicBezTo>
                    <a:pt x="15159" y="517447"/>
                    <a:pt x="9912" y="515273"/>
                    <a:pt x="6043" y="511404"/>
                  </a:cubicBezTo>
                  <a:cubicBezTo>
                    <a:pt x="2174" y="507535"/>
                    <a:pt x="0" y="502288"/>
                    <a:pt x="0" y="496816"/>
                  </a:cubicBezTo>
                  <a:lnTo>
                    <a:pt x="0" y="20631"/>
                  </a:lnTo>
                  <a:cubicBezTo>
                    <a:pt x="0" y="15159"/>
                    <a:pt x="2174" y="9912"/>
                    <a:pt x="6043" y="6043"/>
                  </a:cubicBezTo>
                  <a:cubicBezTo>
                    <a:pt x="9912" y="2174"/>
                    <a:pt x="15159" y="0"/>
                    <a:pt x="206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4133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976701" cy="555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72351" y="6144576"/>
            <a:ext cx="4058609" cy="0"/>
          </a:xfrm>
          <a:prstGeom prst="line">
            <a:avLst/>
          </a:prstGeom>
          <a:ln w="38100" cap="flat">
            <a:solidFill>
              <a:srgbClr val="4541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5400000">
            <a:off x="5462496" y="5767758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6" y="0"/>
                </a:lnTo>
                <a:lnTo>
                  <a:pt x="449356" y="753636"/>
                </a:lnTo>
                <a:lnTo>
                  <a:pt x="0" y="753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5400000">
            <a:off x="15890385" y="9338303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6" y="0"/>
                </a:lnTo>
                <a:lnTo>
                  <a:pt x="449356" y="753635"/>
                </a:lnTo>
                <a:lnTo>
                  <a:pt x="0" y="753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995189" y="8954290"/>
            <a:ext cx="1060443" cy="468701"/>
          </a:xfrm>
          <a:custGeom>
            <a:avLst/>
            <a:gdLst/>
            <a:ahLst/>
            <a:cxnLst/>
            <a:rect l="l" t="t" r="r" b="b"/>
            <a:pathLst>
              <a:path w="1060443" h="468701">
                <a:moveTo>
                  <a:pt x="0" y="0"/>
                </a:moveTo>
                <a:lnTo>
                  <a:pt x="1060443" y="0"/>
                </a:lnTo>
                <a:lnTo>
                  <a:pt x="1060443" y="468701"/>
                </a:lnTo>
                <a:lnTo>
                  <a:pt x="0" y="468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78738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35588" y="6564363"/>
            <a:ext cx="7056259" cy="158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9"/>
              </a:lnSpc>
            </a:pPr>
            <a:r>
              <a:rPr lang="en-US" sz="3474" b="1" spc="-104">
                <a:solidFill>
                  <a:srgbClr val="1B180F"/>
                </a:solidFill>
                <a:latin typeface="Be Vietnam Medium"/>
                <a:ea typeface="Be Vietnam Medium"/>
                <a:cs typeface="Be Vietnam Medium"/>
                <a:sym typeface="Be Vietnam Medium"/>
              </a:rPr>
              <a:t>Defining the necessary classes to build an effective brand protection system.</a:t>
            </a:r>
          </a:p>
        </p:txBody>
      </p:sp>
      <p:sp>
        <p:nvSpPr>
          <p:cNvPr id="17" name="Freeform 17"/>
          <p:cNvSpPr/>
          <p:nvPr/>
        </p:nvSpPr>
        <p:spPr>
          <a:xfrm rot="844600" flipV="1">
            <a:off x="4358762" y="12569"/>
            <a:ext cx="7315200" cy="3383280"/>
          </a:xfrm>
          <a:custGeom>
            <a:avLst/>
            <a:gdLst/>
            <a:ahLst/>
            <a:cxnLst/>
            <a:rect l="l" t="t" r="r" b="b"/>
            <a:pathLst>
              <a:path w="7315200" h="3383280">
                <a:moveTo>
                  <a:pt x="0" y="3383280"/>
                </a:moveTo>
                <a:lnTo>
                  <a:pt x="7315200" y="3383280"/>
                </a:lnTo>
                <a:lnTo>
                  <a:pt x="7315200" y="0"/>
                </a:lnTo>
                <a:lnTo>
                  <a:pt x="0" y="0"/>
                </a:lnTo>
                <a:lnTo>
                  <a:pt x="0" y="338328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70238" y="228470"/>
            <a:ext cx="2347934" cy="1047908"/>
            <a:chOff x="0" y="0"/>
            <a:chExt cx="3130579" cy="1397211"/>
          </a:xfrm>
        </p:grpSpPr>
        <p:sp>
          <p:nvSpPr>
            <p:cNvPr id="19" name="TextBox 19"/>
            <p:cNvSpPr txBox="1"/>
            <p:nvPr/>
          </p:nvSpPr>
          <p:spPr>
            <a:xfrm>
              <a:off x="1121219" y="728799"/>
              <a:ext cx="1575242" cy="465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21"/>
                </a:lnSpc>
              </a:pPr>
              <a:r>
                <a:rPr lang="en-US" sz="2417" spc="-152">
                  <a:solidFill>
                    <a:srgbClr val="000000"/>
                  </a:solidFill>
                  <a:latin typeface="Horizon"/>
                  <a:ea typeface="Horizon"/>
                  <a:cs typeface="Horizon"/>
                  <a:sym typeface="Horizon"/>
                </a:rPr>
                <a:t>GORI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1397211" cy="1397211"/>
            </a:xfrm>
            <a:custGeom>
              <a:avLst/>
              <a:gdLst/>
              <a:ahLst/>
              <a:cxnLst/>
              <a:rect l="l" t="t" r="r" b="b"/>
              <a:pathLst>
                <a:path w="1397211" h="1397211">
                  <a:moveTo>
                    <a:pt x="0" y="0"/>
                  </a:moveTo>
                  <a:lnTo>
                    <a:pt x="1397211" y="0"/>
                  </a:lnTo>
                  <a:lnTo>
                    <a:pt x="1397211" y="1397211"/>
                  </a:lnTo>
                  <a:lnTo>
                    <a:pt x="0" y="1397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2696461" y="698605"/>
              <a:ext cx="434118" cy="434118"/>
            </a:xfrm>
            <a:custGeom>
              <a:avLst/>
              <a:gdLst/>
              <a:ahLst/>
              <a:cxnLst/>
              <a:rect l="l" t="t" r="r" b="b"/>
              <a:pathLst>
                <a:path w="434118" h="434118">
                  <a:moveTo>
                    <a:pt x="0" y="0"/>
                  </a:moveTo>
                  <a:lnTo>
                    <a:pt x="434118" y="0"/>
                  </a:lnTo>
                  <a:lnTo>
                    <a:pt x="434118" y="434118"/>
                  </a:lnTo>
                  <a:lnTo>
                    <a:pt x="0" y="434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511074" y="3849206"/>
            <a:ext cx="11146737" cy="2220382"/>
            <a:chOff x="0" y="0"/>
            <a:chExt cx="14862316" cy="2960509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90515"/>
              <a:ext cx="6159848" cy="2670409"/>
              <a:chOff x="0" y="0"/>
              <a:chExt cx="1216760" cy="527488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216760" cy="527488"/>
              </a:xfrm>
              <a:custGeom>
                <a:avLst/>
                <a:gdLst/>
                <a:ahLst/>
                <a:cxnLst/>
                <a:rect l="l" t="t" r="r" b="b"/>
                <a:pathLst>
                  <a:path w="1216760" h="527488">
                    <a:moveTo>
                      <a:pt x="33516" y="0"/>
                    </a:moveTo>
                    <a:lnTo>
                      <a:pt x="1183245" y="0"/>
                    </a:lnTo>
                    <a:cubicBezTo>
                      <a:pt x="1192133" y="0"/>
                      <a:pt x="1200658" y="3531"/>
                      <a:pt x="1206944" y="9817"/>
                    </a:cubicBezTo>
                    <a:cubicBezTo>
                      <a:pt x="1213229" y="16102"/>
                      <a:pt x="1216760" y="24627"/>
                      <a:pt x="1216760" y="33516"/>
                    </a:cubicBezTo>
                    <a:lnTo>
                      <a:pt x="1216760" y="493973"/>
                    </a:lnTo>
                    <a:cubicBezTo>
                      <a:pt x="1216760" y="512483"/>
                      <a:pt x="1201755" y="527488"/>
                      <a:pt x="1183245" y="527488"/>
                    </a:cubicBezTo>
                    <a:lnTo>
                      <a:pt x="33516" y="527488"/>
                    </a:lnTo>
                    <a:cubicBezTo>
                      <a:pt x="24627" y="527488"/>
                      <a:pt x="16102" y="523957"/>
                      <a:pt x="9817" y="517672"/>
                    </a:cubicBezTo>
                    <a:cubicBezTo>
                      <a:pt x="3531" y="511386"/>
                      <a:pt x="0" y="502861"/>
                      <a:pt x="0" y="493973"/>
                    </a:cubicBezTo>
                    <a:lnTo>
                      <a:pt x="0" y="33516"/>
                    </a:lnTo>
                    <a:cubicBezTo>
                      <a:pt x="0" y="15005"/>
                      <a:pt x="15005" y="0"/>
                      <a:pt x="33516" y="0"/>
                    </a:cubicBezTo>
                    <a:close/>
                  </a:path>
                </a:pathLst>
              </a:custGeom>
              <a:solidFill>
                <a:srgbClr val="454133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216760" cy="5655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748370" y="-166660"/>
              <a:ext cx="5650673" cy="3036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593"/>
                </a:lnSpc>
              </a:pPr>
              <a:r>
                <a:rPr lang="en-US" sz="13280" b="1">
                  <a:solidFill>
                    <a:srgbClr val="1B180F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CLA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6399043" y="-285750"/>
              <a:ext cx="8463273" cy="3246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920"/>
                </a:lnSpc>
              </a:pPr>
              <a:r>
                <a:rPr lang="en-US" sz="14228" b="1">
                  <a:solidFill>
                    <a:srgbClr val="454133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SSES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8844" y="1250954"/>
            <a:ext cx="16388973" cy="8007346"/>
            <a:chOff x="0" y="0"/>
            <a:chExt cx="4316437" cy="21089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16437" cy="2108931"/>
            </a:xfrm>
            <a:custGeom>
              <a:avLst/>
              <a:gdLst/>
              <a:ahLst/>
              <a:cxnLst/>
              <a:rect l="l" t="t" r="r" b="b"/>
              <a:pathLst>
                <a:path w="4316437" h="2108931">
                  <a:moveTo>
                    <a:pt x="47239" y="0"/>
                  </a:moveTo>
                  <a:lnTo>
                    <a:pt x="4269199" y="0"/>
                  </a:lnTo>
                  <a:cubicBezTo>
                    <a:pt x="4281727" y="0"/>
                    <a:pt x="4293743" y="4977"/>
                    <a:pt x="4302601" y="13836"/>
                  </a:cubicBezTo>
                  <a:cubicBezTo>
                    <a:pt x="4311460" y="22695"/>
                    <a:pt x="4316437" y="34710"/>
                    <a:pt x="4316437" y="47239"/>
                  </a:cubicBezTo>
                  <a:lnTo>
                    <a:pt x="4316437" y="2061692"/>
                  </a:lnTo>
                  <a:cubicBezTo>
                    <a:pt x="4316437" y="2074220"/>
                    <a:pt x="4311460" y="2086236"/>
                    <a:pt x="4302601" y="2095095"/>
                  </a:cubicBezTo>
                  <a:cubicBezTo>
                    <a:pt x="4293743" y="2103954"/>
                    <a:pt x="4281727" y="2108931"/>
                    <a:pt x="4269199" y="2108931"/>
                  </a:cubicBezTo>
                  <a:lnTo>
                    <a:pt x="47239" y="2108931"/>
                  </a:lnTo>
                  <a:cubicBezTo>
                    <a:pt x="34710" y="2108931"/>
                    <a:pt x="22695" y="2103954"/>
                    <a:pt x="13836" y="2095095"/>
                  </a:cubicBezTo>
                  <a:cubicBezTo>
                    <a:pt x="4977" y="2086236"/>
                    <a:pt x="0" y="2074220"/>
                    <a:pt x="0" y="2061692"/>
                  </a:cubicBezTo>
                  <a:lnTo>
                    <a:pt x="0" y="47239"/>
                  </a:lnTo>
                  <a:cubicBezTo>
                    <a:pt x="0" y="34710"/>
                    <a:pt x="4977" y="22695"/>
                    <a:pt x="13836" y="13836"/>
                  </a:cubicBezTo>
                  <a:cubicBezTo>
                    <a:pt x="22695" y="4977"/>
                    <a:pt x="34710" y="0"/>
                    <a:pt x="47239" y="0"/>
                  </a:cubicBezTo>
                  <a:close/>
                </a:path>
              </a:pathLst>
            </a:custGeom>
            <a:solidFill>
              <a:srgbClr val="45413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16437" cy="2147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86725" y="644818"/>
            <a:ext cx="10021808" cy="9192827"/>
            <a:chOff x="0" y="0"/>
            <a:chExt cx="2639488" cy="24211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39489" cy="2421156"/>
            </a:xfrm>
            <a:custGeom>
              <a:avLst/>
              <a:gdLst/>
              <a:ahLst/>
              <a:cxnLst/>
              <a:rect l="l" t="t" r="r" b="b"/>
              <a:pathLst>
                <a:path w="2639489" h="2421156">
                  <a:moveTo>
                    <a:pt x="77251" y="0"/>
                  </a:moveTo>
                  <a:lnTo>
                    <a:pt x="2562238" y="0"/>
                  </a:lnTo>
                  <a:cubicBezTo>
                    <a:pt x="2604902" y="0"/>
                    <a:pt x="2639489" y="34586"/>
                    <a:pt x="2639489" y="77251"/>
                  </a:cubicBezTo>
                  <a:lnTo>
                    <a:pt x="2639489" y="2343905"/>
                  </a:lnTo>
                  <a:cubicBezTo>
                    <a:pt x="2639489" y="2364393"/>
                    <a:pt x="2631350" y="2384042"/>
                    <a:pt x="2616862" y="2398530"/>
                  </a:cubicBezTo>
                  <a:cubicBezTo>
                    <a:pt x="2602375" y="2413017"/>
                    <a:pt x="2582726" y="2421156"/>
                    <a:pt x="2562238" y="2421156"/>
                  </a:cubicBezTo>
                  <a:lnTo>
                    <a:pt x="77251" y="2421156"/>
                  </a:lnTo>
                  <a:cubicBezTo>
                    <a:pt x="56763" y="2421156"/>
                    <a:pt x="37114" y="2413017"/>
                    <a:pt x="22626" y="2398530"/>
                  </a:cubicBezTo>
                  <a:cubicBezTo>
                    <a:pt x="8139" y="2384042"/>
                    <a:pt x="0" y="2364393"/>
                    <a:pt x="0" y="2343905"/>
                  </a:cubicBezTo>
                  <a:lnTo>
                    <a:pt x="0" y="77251"/>
                  </a:lnTo>
                  <a:cubicBezTo>
                    <a:pt x="0" y="56763"/>
                    <a:pt x="8139" y="37114"/>
                    <a:pt x="22626" y="22626"/>
                  </a:cubicBezTo>
                  <a:cubicBezTo>
                    <a:pt x="37114" y="8139"/>
                    <a:pt x="56763" y="0"/>
                    <a:pt x="772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54133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639488" cy="2459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16456321" y="9460827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5" y="0"/>
                </a:lnTo>
                <a:lnTo>
                  <a:pt x="449355" y="753636"/>
                </a:lnTo>
                <a:lnTo>
                  <a:pt x="0" y="753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41435" y="161262"/>
            <a:ext cx="2347934" cy="1047908"/>
            <a:chOff x="0" y="0"/>
            <a:chExt cx="3130579" cy="1397211"/>
          </a:xfrm>
        </p:grpSpPr>
        <p:sp>
          <p:nvSpPr>
            <p:cNvPr id="10" name="TextBox 10"/>
            <p:cNvSpPr txBox="1"/>
            <p:nvPr/>
          </p:nvSpPr>
          <p:spPr>
            <a:xfrm>
              <a:off x="1121219" y="728799"/>
              <a:ext cx="1575242" cy="465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21"/>
                </a:lnSpc>
              </a:pPr>
              <a:r>
                <a:rPr lang="en-US" sz="2417" spc="-152">
                  <a:solidFill>
                    <a:srgbClr val="000000"/>
                  </a:solidFill>
                  <a:latin typeface="Horizon"/>
                  <a:ea typeface="Horizon"/>
                  <a:cs typeface="Horizon"/>
                  <a:sym typeface="Horizon"/>
                </a:rPr>
                <a:t>GORI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397211" cy="1397211"/>
            </a:xfrm>
            <a:custGeom>
              <a:avLst/>
              <a:gdLst/>
              <a:ahLst/>
              <a:cxnLst/>
              <a:rect l="l" t="t" r="r" b="b"/>
              <a:pathLst>
                <a:path w="1397211" h="1397211">
                  <a:moveTo>
                    <a:pt x="0" y="0"/>
                  </a:moveTo>
                  <a:lnTo>
                    <a:pt x="1397211" y="0"/>
                  </a:lnTo>
                  <a:lnTo>
                    <a:pt x="1397211" y="1397211"/>
                  </a:lnTo>
                  <a:lnTo>
                    <a:pt x="0" y="1397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2696461" y="698605"/>
              <a:ext cx="434118" cy="434118"/>
            </a:xfrm>
            <a:custGeom>
              <a:avLst/>
              <a:gdLst/>
              <a:ahLst/>
              <a:cxnLst/>
              <a:rect l="l" t="t" r="r" b="b"/>
              <a:pathLst>
                <a:path w="434118" h="434118">
                  <a:moveTo>
                    <a:pt x="0" y="0"/>
                  </a:moveTo>
                  <a:lnTo>
                    <a:pt x="434118" y="0"/>
                  </a:lnTo>
                  <a:lnTo>
                    <a:pt x="434118" y="434118"/>
                  </a:lnTo>
                  <a:lnTo>
                    <a:pt x="0" y="434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 rot="5400000">
            <a:off x="15510578" y="1372650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5" y="0"/>
                </a:lnTo>
                <a:lnTo>
                  <a:pt x="449355" y="753636"/>
                </a:lnTo>
                <a:lnTo>
                  <a:pt x="0" y="753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5400000">
            <a:off x="8919322" y="308398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6" y="0"/>
                </a:lnTo>
                <a:lnTo>
                  <a:pt x="449356" y="753636"/>
                </a:lnTo>
                <a:lnTo>
                  <a:pt x="0" y="753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422540" y="9456164"/>
            <a:ext cx="3043029" cy="606158"/>
            <a:chOff x="0" y="0"/>
            <a:chExt cx="4057371" cy="808211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24710"/>
              <a:ext cx="1681622" cy="729014"/>
              <a:chOff x="0" y="0"/>
              <a:chExt cx="1216760" cy="52748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216760" cy="527488"/>
              </a:xfrm>
              <a:custGeom>
                <a:avLst/>
                <a:gdLst/>
                <a:ahLst/>
                <a:cxnLst/>
                <a:rect l="l" t="t" r="r" b="b"/>
                <a:pathLst>
                  <a:path w="1216760" h="527488">
                    <a:moveTo>
                      <a:pt x="33516" y="0"/>
                    </a:moveTo>
                    <a:lnTo>
                      <a:pt x="1183245" y="0"/>
                    </a:lnTo>
                    <a:cubicBezTo>
                      <a:pt x="1192133" y="0"/>
                      <a:pt x="1200658" y="3531"/>
                      <a:pt x="1206944" y="9817"/>
                    </a:cubicBezTo>
                    <a:cubicBezTo>
                      <a:pt x="1213229" y="16102"/>
                      <a:pt x="1216760" y="24627"/>
                      <a:pt x="1216760" y="33516"/>
                    </a:cubicBezTo>
                    <a:lnTo>
                      <a:pt x="1216760" y="493973"/>
                    </a:lnTo>
                    <a:cubicBezTo>
                      <a:pt x="1216760" y="512483"/>
                      <a:pt x="1201755" y="527488"/>
                      <a:pt x="1183245" y="527488"/>
                    </a:cubicBezTo>
                    <a:lnTo>
                      <a:pt x="33516" y="527488"/>
                    </a:lnTo>
                    <a:cubicBezTo>
                      <a:pt x="24627" y="527488"/>
                      <a:pt x="16102" y="523957"/>
                      <a:pt x="9817" y="517672"/>
                    </a:cubicBezTo>
                    <a:cubicBezTo>
                      <a:pt x="3531" y="511386"/>
                      <a:pt x="0" y="502861"/>
                      <a:pt x="0" y="493973"/>
                    </a:cubicBezTo>
                    <a:lnTo>
                      <a:pt x="0" y="33516"/>
                    </a:lnTo>
                    <a:cubicBezTo>
                      <a:pt x="0" y="15005"/>
                      <a:pt x="15005" y="0"/>
                      <a:pt x="33516" y="0"/>
                    </a:cubicBezTo>
                    <a:close/>
                  </a:path>
                </a:pathLst>
              </a:custGeom>
              <a:solidFill>
                <a:srgbClr val="454133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216760" cy="5655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04303" y="-51490"/>
              <a:ext cx="1542618" cy="834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75"/>
                </a:lnSpc>
              </a:pPr>
              <a:r>
                <a:rPr lang="en-US" sz="3625" b="1">
                  <a:solidFill>
                    <a:srgbClr val="1B180F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CLA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746921" y="-85725"/>
              <a:ext cx="2310450" cy="893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38"/>
                </a:lnSpc>
              </a:pPr>
              <a:r>
                <a:rPr lang="en-US" sz="3884" b="1">
                  <a:solidFill>
                    <a:srgbClr val="454133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SSES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4600" flipV="1">
            <a:off x="3681034" y="-240856"/>
            <a:ext cx="7315200" cy="3383280"/>
          </a:xfrm>
          <a:custGeom>
            <a:avLst/>
            <a:gdLst/>
            <a:ahLst/>
            <a:cxnLst/>
            <a:rect l="l" t="t" r="r" b="b"/>
            <a:pathLst>
              <a:path w="7315200" h="3383280">
                <a:moveTo>
                  <a:pt x="0" y="3383280"/>
                </a:moveTo>
                <a:lnTo>
                  <a:pt x="7315200" y="3383280"/>
                </a:lnTo>
                <a:lnTo>
                  <a:pt x="7315200" y="0"/>
                </a:lnTo>
                <a:lnTo>
                  <a:pt x="0" y="0"/>
                </a:lnTo>
                <a:lnTo>
                  <a:pt x="0" y="338328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36642" y="-4683274"/>
            <a:ext cx="10242361" cy="7622658"/>
            <a:chOff x="0" y="0"/>
            <a:chExt cx="2697576" cy="2007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7576" cy="2007614"/>
            </a:xfrm>
            <a:custGeom>
              <a:avLst/>
              <a:gdLst/>
              <a:ahLst/>
              <a:cxnLst/>
              <a:rect l="l" t="t" r="r" b="b"/>
              <a:pathLst>
                <a:path w="2697576" h="2007614">
                  <a:moveTo>
                    <a:pt x="75587" y="0"/>
                  </a:moveTo>
                  <a:lnTo>
                    <a:pt x="2621989" y="0"/>
                  </a:lnTo>
                  <a:cubicBezTo>
                    <a:pt x="2642036" y="0"/>
                    <a:pt x="2661262" y="7964"/>
                    <a:pt x="2675437" y="22139"/>
                  </a:cubicBezTo>
                  <a:cubicBezTo>
                    <a:pt x="2689613" y="36314"/>
                    <a:pt x="2697576" y="55540"/>
                    <a:pt x="2697576" y="75587"/>
                  </a:cubicBezTo>
                  <a:lnTo>
                    <a:pt x="2697576" y="1932026"/>
                  </a:lnTo>
                  <a:cubicBezTo>
                    <a:pt x="2697576" y="1952073"/>
                    <a:pt x="2689613" y="1971299"/>
                    <a:pt x="2675437" y="1985475"/>
                  </a:cubicBezTo>
                  <a:cubicBezTo>
                    <a:pt x="2661262" y="1999650"/>
                    <a:pt x="2642036" y="2007614"/>
                    <a:pt x="2621989" y="2007614"/>
                  </a:cubicBezTo>
                  <a:lnTo>
                    <a:pt x="75587" y="2007614"/>
                  </a:lnTo>
                  <a:cubicBezTo>
                    <a:pt x="55540" y="2007614"/>
                    <a:pt x="36314" y="1999650"/>
                    <a:pt x="22139" y="1985475"/>
                  </a:cubicBezTo>
                  <a:cubicBezTo>
                    <a:pt x="7964" y="1971299"/>
                    <a:pt x="0" y="1952073"/>
                    <a:pt x="0" y="1932026"/>
                  </a:cubicBezTo>
                  <a:lnTo>
                    <a:pt x="0" y="75587"/>
                  </a:lnTo>
                  <a:cubicBezTo>
                    <a:pt x="0" y="55540"/>
                    <a:pt x="7964" y="36314"/>
                    <a:pt x="22139" y="22139"/>
                  </a:cubicBezTo>
                  <a:cubicBezTo>
                    <a:pt x="36314" y="7964"/>
                    <a:pt x="55540" y="0"/>
                    <a:pt x="75587" y="0"/>
                  </a:cubicBezTo>
                  <a:close/>
                </a:path>
              </a:pathLst>
            </a:custGeom>
            <a:solidFill>
              <a:srgbClr val="45413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97576" cy="2045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190181" y="1028700"/>
            <a:ext cx="6138237" cy="9181341"/>
            <a:chOff x="0" y="0"/>
            <a:chExt cx="1616655" cy="24181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6655" cy="2418131"/>
            </a:xfrm>
            <a:custGeom>
              <a:avLst/>
              <a:gdLst/>
              <a:ahLst/>
              <a:cxnLst/>
              <a:rect l="l" t="t" r="r" b="b"/>
              <a:pathLst>
                <a:path w="1616655" h="2418131">
                  <a:moveTo>
                    <a:pt x="126126" y="0"/>
                  </a:moveTo>
                  <a:lnTo>
                    <a:pt x="1490529" y="0"/>
                  </a:lnTo>
                  <a:cubicBezTo>
                    <a:pt x="1523980" y="0"/>
                    <a:pt x="1556060" y="13288"/>
                    <a:pt x="1579714" y="36941"/>
                  </a:cubicBezTo>
                  <a:cubicBezTo>
                    <a:pt x="1603367" y="60595"/>
                    <a:pt x="1616655" y="92675"/>
                    <a:pt x="1616655" y="126126"/>
                  </a:cubicBezTo>
                  <a:lnTo>
                    <a:pt x="1616655" y="2292005"/>
                  </a:lnTo>
                  <a:cubicBezTo>
                    <a:pt x="1616655" y="2361662"/>
                    <a:pt x="1560186" y="2418131"/>
                    <a:pt x="1490529" y="2418131"/>
                  </a:cubicBezTo>
                  <a:lnTo>
                    <a:pt x="126126" y="2418131"/>
                  </a:lnTo>
                  <a:cubicBezTo>
                    <a:pt x="56469" y="2418131"/>
                    <a:pt x="0" y="2361662"/>
                    <a:pt x="0" y="2292005"/>
                  </a:cubicBezTo>
                  <a:lnTo>
                    <a:pt x="0" y="126126"/>
                  </a:lnTo>
                  <a:cubicBezTo>
                    <a:pt x="0" y="56469"/>
                    <a:pt x="56469" y="0"/>
                    <a:pt x="1261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54133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16655" cy="2456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11074" y="6373176"/>
            <a:ext cx="7505288" cy="1964680"/>
            <a:chOff x="0" y="0"/>
            <a:chExt cx="1976701" cy="5174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76701" cy="517447"/>
            </a:xfrm>
            <a:custGeom>
              <a:avLst/>
              <a:gdLst/>
              <a:ahLst/>
              <a:cxnLst/>
              <a:rect l="l" t="t" r="r" b="b"/>
              <a:pathLst>
                <a:path w="1976701" h="517447">
                  <a:moveTo>
                    <a:pt x="20631" y="0"/>
                  </a:moveTo>
                  <a:lnTo>
                    <a:pt x="1956071" y="0"/>
                  </a:lnTo>
                  <a:cubicBezTo>
                    <a:pt x="1961542" y="0"/>
                    <a:pt x="1966790" y="2174"/>
                    <a:pt x="1970659" y="6043"/>
                  </a:cubicBezTo>
                  <a:cubicBezTo>
                    <a:pt x="1974528" y="9912"/>
                    <a:pt x="1976701" y="15159"/>
                    <a:pt x="1976701" y="20631"/>
                  </a:cubicBezTo>
                  <a:lnTo>
                    <a:pt x="1976701" y="496816"/>
                  </a:lnTo>
                  <a:cubicBezTo>
                    <a:pt x="1976701" y="502288"/>
                    <a:pt x="1974528" y="507535"/>
                    <a:pt x="1970659" y="511404"/>
                  </a:cubicBezTo>
                  <a:cubicBezTo>
                    <a:pt x="1966790" y="515273"/>
                    <a:pt x="1961542" y="517447"/>
                    <a:pt x="1956071" y="517447"/>
                  </a:cubicBezTo>
                  <a:lnTo>
                    <a:pt x="20631" y="517447"/>
                  </a:lnTo>
                  <a:cubicBezTo>
                    <a:pt x="15159" y="517447"/>
                    <a:pt x="9912" y="515273"/>
                    <a:pt x="6043" y="511404"/>
                  </a:cubicBezTo>
                  <a:cubicBezTo>
                    <a:pt x="2174" y="507535"/>
                    <a:pt x="0" y="502288"/>
                    <a:pt x="0" y="496816"/>
                  </a:cubicBezTo>
                  <a:lnTo>
                    <a:pt x="0" y="20631"/>
                  </a:lnTo>
                  <a:cubicBezTo>
                    <a:pt x="0" y="15159"/>
                    <a:pt x="2174" y="9912"/>
                    <a:pt x="6043" y="6043"/>
                  </a:cubicBezTo>
                  <a:cubicBezTo>
                    <a:pt x="9912" y="2174"/>
                    <a:pt x="15159" y="0"/>
                    <a:pt x="206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4133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976701" cy="555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72351" y="6144576"/>
            <a:ext cx="4058609" cy="0"/>
          </a:xfrm>
          <a:prstGeom prst="line">
            <a:avLst/>
          </a:prstGeom>
          <a:ln w="38100" cap="flat">
            <a:solidFill>
              <a:srgbClr val="4541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5400000">
            <a:off x="5462496" y="5767758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6" y="0"/>
                </a:lnTo>
                <a:lnTo>
                  <a:pt x="449356" y="753636"/>
                </a:lnTo>
                <a:lnTo>
                  <a:pt x="0" y="753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5400000">
            <a:off x="15890385" y="9338303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6" y="0"/>
                </a:lnTo>
                <a:lnTo>
                  <a:pt x="449356" y="753635"/>
                </a:lnTo>
                <a:lnTo>
                  <a:pt x="0" y="753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995189" y="8954290"/>
            <a:ext cx="1060443" cy="468701"/>
          </a:xfrm>
          <a:custGeom>
            <a:avLst/>
            <a:gdLst/>
            <a:ahLst/>
            <a:cxnLst/>
            <a:rect l="l" t="t" r="r" b="b"/>
            <a:pathLst>
              <a:path w="1060443" h="468701">
                <a:moveTo>
                  <a:pt x="0" y="0"/>
                </a:moveTo>
                <a:lnTo>
                  <a:pt x="1060443" y="0"/>
                </a:lnTo>
                <a:lnTo>
                  <a:pt x="1060443" y="468701"/>
                </a:lnTo>
                <a:lnTo>
                  <a:pt x="0" y="468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78738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35588" y="6828080"/>
            <a:ext cx="7056259" cy="1054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9"/>
              </a:lnSpc>
            </a:pPr>
            <a:r>
              <a:rPr lang="en-US" sz="3474" b="1" spc="-104">
                <a:solidFill>
                  <a:srgbClr val="1B180F"/>
                </a:solidFill>
                <a:latin typeface="Be Vietnam Medium"/>
                <a:ea typeface="Be Vietnam Medium"/>
                <a:cs typeface="Be Vietnam Medium"/>
                <a:sym typeface="Be Vietnam Medium"/>
              </a:rPr>
              <a:t>Implementing tech strategies to combat counterfeited products 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70238" y="228470"/>
            <a:ext cx="2347934" cy="1047908"/>
            <a:chOff x="0" y="0"/>
            <a:chExt cx="3130579" cy="1397211"/>
          </a:xfrm>
        </p:grpSpPr>
        <p:sp>
          <p:nvSpPr>
            <p:cNvPr id="18" name="TextBox 18"/>
            <p:cNvSpPr txBox="1"/>
            <p:nvPr/>
          </p:nvSpPr>
          <p:spPr>
            <a:xfrm>
              <a:off x="1121219" y="728799"/>
              <a:ext cx="1575242" cy="465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21"/>
                </a:lnSpc>
              </a:pPr>
              <a:r>
                <a:rPr lang="en-US" sz="2417" spc="-152">
                  <a:solidFill>
                    <a:srgbClr val="000000"/>
                  </a:solidFill>
                  <a:latin typeface="Horizon"/>
                  <a:ea typeface="Horizon"/>
                  <a:cs typeface="Horizon"/>
                  <a:sym typeface="Horizon"/>
                </a:rPr>
                <a:t>GORI</a:t>
              </a:r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1397211" cy="1397211"/>
            </a:xfrm>
            <a:custGeom>
              <a:avLst/>
              <a:gdLst/>
              <a:ahLst/>
              <a:cxnLst/>
              <a:rect l="l" t="t" r="r" b="b"/>
              <a:pathLst>
                <a:path w="1397211" h="1397211">
                  <a:moveTo>
                    <a:pt x="0" y="0"/>
                  </a:moveTo>
                  <a:lnTo>
                    <a:pt x="1397211" y="0"/>
                  </a:lnTo>
                  <a:lnTo>
                    <a:pt x="1397211" y="1397211"/>
                  </a:lnTo>
                  <a:lnTo>
                    <a:pt x="0" y="1397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2696461" y="698605"/>
              <a:ext cx="434118" cy="434118"/>
            </a:xfrm>
            <a:custGeom>
              <a:avLst/>
              <a:gdLst/>
              <a:ahLst/>
              <a:cxnLst/>
              <a:rect l="l" t="t" r="r" b="b"/>
              <a:pathLst>
                <a:path w="434118" h="434118">
                  <a:moveTo>
                    <a:pt x="0" y="0"/>
                  </a:moveTo>
                  <a:lnTo>
                    <a:pt x="434118" y="0"/>
                  </a:lnTo>
                  <a:lnTo>
                    <a:pt x="434118" y="434118"/>
                  </a:lnTo>
                  <a:lnTo>
                    <a:pt x="0" y="434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511074" y="3849206"/>
            <a:ext cx="11146737" cy="2220382"/>
            <a:chOff x="0" y="0"/>
            <a:chExt cx="14862316" cy="2960509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90515"/>
              <a:ext cx="6159848" cy="2670409"/>
              <a:chOff x="0" y="0"/>
              <a:chExt cx="1216760" cy="527488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216760" cy="527488"/>
              </a:xfrm>
              <a:custGeom>
                <a:avLst/>
                <a:gdLst/>
                <a:ahLst/>
                <a:cxnLst/>
                <a:rect l="l" t="t" r="r" b="b"/>
                <a:pathLst>
                  <a:path w="1216760" h="527488">
                    <a:moveTo>
                      <a:pt x="33516" y="0"/>
                    </a:moveTo>
                    <a:lnTo>
                      <a:pt x="1183245" y="0"/>
                    </a:lnTo>
                    <a:cubicBezTo>
                      <a:pt x="1192133" y="0"/>
                      <a:pt x="1200658" y="3531"/>
                      <a:pt x="1206944" y="9817"/>
                    </a:cubicBezTo>
                    <a:cubicBezTo>
                      <a:pt x="1213229" y="16102"/>
                      <a:pt x="1216760" y="24627"/>
                      <a:pt x="1216760" y="33516"/>
                    </a:cubicBezTo>
                    <a:lnTo>
                      <a:pt x="1216760" y="493973"/>
                    </a:lnTo>
                    <a:cubicBezTo>
                      <a:pt x="1216760" y="512483"/>
                      <a:pt x="1201755" y="527488"/>
                      <a:pt x="1183245" y="527488"/>
                    </a:cubicBezTo>
                    <a:lnTo>
                      <a:pt x="33516" y="527488"/>
                    </a:lnTo>
                    <a:cubicBezTo>
                      <a:pt x="24627" y="527488"/>
                      <a:pt x="16102" y="523957"/>
                      <a:pt x="9817" y="517672"/>
                    </a:cubicBezTo>
                    <a:cubicBezTo>
                      <a:pt x="3531" y="511386"/>
                      <a:pt x="0" y="502861"/>
                      <a:pt x="0" y="493973"/>
                    </a:cubicBezTo>
                    <a:lnTo>
                      <a:pt x="0" y="33516"/>
                    </a:lnTo>
                    <a:cubicBezTo>
                      <a:pt x="0" y="15005"/>
                      <a:pt x="15005" y="0"/>
                      <a:pt x="33516" y="0"/>
                    </a:cubicBezTo>
                    <a:close/>
                  </a:path>
                </a:pathLst>
              </a:custGeom>
              <a:solidFill>
                <a:srgbClr val="454133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216760" cy="5655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748370" y="-166660"/>
              <a:ext cx="5650673" cy="3036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593"/>
                </a:lnSpc>
              </a:pPr>
              <a:r>
                <a:rPr lang="en-US" sz="13280" b="1">
                  <a:solidFill>
                    <a:srgbClr val="1B180F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PRO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6399043" y="-285750"/>
              <a:ext cx="8463273" cy="3246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920"/>
                </a:lnSpc>
              </a:pPr>
              <a:r>
                <a:rPr lang="en-US" sz="14228" b="1">
                  <a:solidFill>
                    <a:srgbClr val="454133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JECTS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926503" y="6760406"/>
            <a:ext cx="2377120" cy="2193883"/>
            <a:chOff x="0" y="0"/>
            <a:chExt cx="3169493" cy="292517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169493" cy="2925178"/>
            </a:xfrm>
            <a:custGeom>
              <a:avLst/>
              <a:gdLst/>
              <a:ahLst/>
              <a:cxnLst/>
              <a:rect l="l" t="t" r="r" b="b"/>
              <a:pathLst>
                <a:path w="3169493" h="2925178">
                  <a:moveTo>
                    <a:pt x="0" y="0"/>
                  </a:moveTo>
                  <a:lnTo>
                    <a:pt x="3169493" y="0"/>
                  </a:lnTo>
                  <a:lnTo>
                    <a:pt x="3169493" y="2925178"/>
                  </a:lnTo>
                  <a:lnTo>
                    <a:pt x="0" y="2925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rot="-976822">
              <a:off x="320604" y="120585"/>
              <a:ext cx="931874" cy="500494"/>
            </a:xfrm>
            <a:custGeom>
              <a:avLst/>
              <a:gdLst/>
              <a:ahLst/>
              <a:cxnLst/>
              <a:rect l="l" t="t" r="r" b="b"/>
              <a:pathLst>
                <a:path w="931874" h="500494">
                  <a:moveTo>
                    <a:pt x="0" y="0"/>
                  </a:moveTo>
                  <a:lnTo>
                    <a:pt x="931874" y="0"/>
                  </a:lnTo>
                  <a:lnTo>
                    <a:pt x="931874" y="500494"/>
                  </a:lnTo>
                  <a:lnTo>
                    <a:pt x="0" y="500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1288279" y="1975328"/>
              <a:ext cx="592935" cy="597917"/>
            </a:xfrm>
            <a:custGeom>
              <a:avLst/>
              <a:gdLst/>
              <a:ahLst/>
              <a:cxnLst/>
              <a:rect l="l" t="t" r="r" b="b"/>
              <a:pathLst>
                <a:path w="592935" h="597917">
                  <a:moveTo>
                    <a:pt x="0" y="0"/>
                  </a:moveTo>
                  <a:lnTo>
                    <a:pt x="592935" y="0"/>
                  </a:lnTo>
                  <a:lnTo>
                    <a:pt x="592935" y="597917"/>
                  </a:lnTo>
                  <a:lnTo>
                    <a:pt x="0" y="5979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6653" y="9418043"/>
            <a:ext cx="3042957" cy="606144"/>
            <a:chOff x="0" y="0"/>
            <a:chExt cx="4057276" cy="80819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24710"/>
              <a:ext cx="1681582" cy="728997"/>
              <a:chOff x="0" y="0"/>
              <a:chExt cx="1216760" cy="52748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16760" cy="527488"/>
              </a:xfrm>
              <a:custGeom>
                <a:avLst/>
                <a:gdLst/>
                <a:ahLst/>
                <a:cxnLst/>
                <a:rect l="l" t="t" r="r" b="b"/>
                <a:pathLst>
                  <a:path w="1216760" h="527488">
                    <a:moveTo>
                      <a:pt x="33516" y="0"/>
                    </a:moveTo>
                    <a:lnTo>
                      <a:pt x="1183245" y="0"/>
                    </a:lnTo>
                    <a:cubicBezTo>
                      <a:pt x="1192133" y="0"/>
                      <a:pt x="1200658" y="3531"/>
                      <a:pt x="1206944" y="9817"/>
                    </a:cubicBezTo>
                    <a:cubicBezTo>
                      <a:pt x="1213229" y="16102"/>
                      <a:pt x="1216760" y="24627"/>
                      <a:pt x="1216760" y="33516"/>
                    </a:cubicBezTo>
                    <a:lnTo>
                      <a:pt x="1216760" y="493973"/>
                    </a:lnTo>
                    <a:cubicBezTo>
                      <a:pt x="1216760" y="512483"/>
                      <a:pt x="1201755" y="527488"/>
                      <a:pt x="1183245" y="527488"/>
                    </a:cubicBezTo>
                    <a:lnTo>
                      <a:pt x="33516" y="527488"/>
                    </a:lnTo>
                    <a:cubicBezTo>
                      <a:pt x="24627" y="527488"/>
                      <a:pt x="16102" y="523957"/>
                      <a:pt x="9817" y="517672"/>
                    </a:cubicBezTo>
                    <a:cubicBezTo>
                      <a:pt x="3531" y="511386"/>
                      <a:pt x="0" y="502861"/>
                      <a:pt x="0" y="493973"/>
                    </a:cubicBezTo>
                    <a:lnTo>
                      <a:pt x="0" y="33516"/>
                    </a:lnTo>
                    <a:cubicBezTo>
                      <a:pt x="0" y="15005"/>
                      <a:pt x="15005" y="0"/>
                      <a:pt x="33516" y="0"/>
                    </a:cubicBezTo>
                    <a:close/>
                  </a:path>
                </a:pathLst>
              </a:custGeom>
              <a:solidFill>
                <a:srgbClr val="454133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216760" cy="5655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04298" y="-51490"/>
              <a:ext cx="1542582" cy="83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75"/>
                </a:lnSpc>
              </a:pPr>
              <a:r>
                <a:rPr lang="en-US" sz="3625" b="1">
                  <a:solidFill>
                    <a:srgbClr val="1B180F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PRO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46880" y="-85725"/>
              <a:ext cx="2310396" cy="893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38"/>
                </a:lnSpc>
              </a:pPr>
              <a:r>
                <a:rPr lang="en-US" sz="3884" b="1">
                  <a:solidFill>
                    <a:srgbClr val="454133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JECTS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0238" y="248675"/>
            <a:ext cx="2347934" cy="1047908"/>
            <a:chOff x="0" y="0"/>
            <a:chExt cx="3130579" cy="1397211"/>
          </a:xfrm>
        </p:grpSpPr>
        <p:sp>
          <p:nvSpPr>
            <p:cNvPr id="9" name="TextBox 9"/>
            <p:cNvSpPr txBox="1"/>
            <p:nvPr/>
          </p:nvSpPr>
          <p:spPr>
            <a:xfrm>
              <a:off x="1121219" y="728799"/>
              <a:ext cx="1575242" cy="465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21"/>
                </a:lnSpc>
              </a:pPr>
              <a:r>
                <a:rPr lang="en-US" sz="2417" spc="-152">
                  <a:solidFill>
                    <a:srgbClr val="000000"/>
                  </a:solidFill>
                  <a:latin typeface="Horizon"/>
                  <a:ea typeface="Horizon"/>
                  <a:cs typeface="Horizon"/>
                  <a:sym typeface="Horizon"/>
                </a:rPr>
                <a:t>GORI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1397211" cy="1397211"/>
            </a:xfrm>
            <a:custGeom>
              <a:avLst/>
              <a:gdLst/>
              <a:ahLst/>
              <a:cxnLst/>
              <a:rect l="l" t="t" r="r" b="b"/>
              <a:pathLst>
                <a:path w="1397211" h="1397211">
                  <a:moveTo>
                    <a:pt x="0" y="0"/>
                  </a:moveTo>
                  <a:lnTo>
                    <a:pt x="1397211" y="0"/>
                  </a:lnTo>
                  <a:lnTo>
                    <a:pt x="1397211" y="1397211"/>
                  </a:lnTo>
                  <a:lnTo>
                    <a:pt x="0" y="1397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696461" y="698605"/>
              <a:ext cx="434118" cy="434118"/>
            </a:xfrm>
            <a:custGeom>
              <a:avLst/>
              <a:gdLst/>
              <a:ahLst/>
              <a:cxnLst/>
              <a:rect l="l" t="t" r="r" b="b"/>
              <a:pathLst>
                <a:path w="434118" h="434118">
                  <a:moveTo>
                    <a:pt x="0" y="0"/>
                  </a:moveTo>
                  <a:lnTo>
                    <a:pt x="434118" y="0"/>
                  </a:lnTo>
                  <a:lnTo>
                    <a:pt x="434118" y="434118"/>
                  </a:lnTo>
                  <a:lnTo>
                    <a:pt x="0" y="434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010510" y="3087974"/>
            <a:ext cx="7954125" cy="3086100"/>
            <a:chOff x="0" y="0"/>
            <a:chExt cx="2094913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94913" cy="812800"/>
            </a:xfrm>
            <a:custGeom>
              <a:avLst/>
              <a:gdLst/>
              <a:ahLst/>
              <a:cxnLst/>
              <a:rect l="l" t="t" r="r" b="b"/>
              <a:pathLst>
                <a:path w="2094913" h="812800">
                  <a:moveTo>
                    <a:pt x="49639" y="0"/>
                  </a:moveTo>
                  <a:lnTo>
                    <a:pt x="2045274" y="0"/>
                  </a:lnTo>
                  <a:cubicBezTo>
                    <a:pt x="2058439" y="0"/>
                    <a:pt x="2071065" y="5230"/>
                    <a:pt x="2080374" y="14539"/>
                  </a:cubicBezTo>
                  <a:cubicBezTo>
                    <a:pt x="2089683" y="23848"/>
                    <a:pt x="2094913" y="36474"/>
                    <a:pt x="2094913" y="49639"/>
                  </a:cubicBezTo>
                  <a:lnTo>
                    <a:pt x="2094913" y="763161"/>
                  </a:lnTo>
                  <a:cubicBezTo>
                    <a:pt x="2094913" y="790576"/>
                    <a:pt x="2072689" y="812800"/>
                    <a:pt x="2045274" y="812800"/>
                  </a:cubicBezTo>
                  <a:lnTo>
                    <a:pt x="49639" y="812800"/>
                  </a:lnTo>
                  <a:cubicBezTo>
                    <a:pt x="22224" y="812800"/>
                    <a:pt x="0" y="790576"/>
                    <a:pt x="0" y="763161"/>
                  </a:cubicBezTo>
                  <a:lnTo>
                    <a:pt x="0" y="49639"/>
                  </a:lnTo>
                  <a:cubicBezTo>
                    <a:pt x="0" y="22224"/>
                    <a:pt x="22224" y="0"/>
                    <a:pt x="49639" y="0"/>
                  </a:cubicBezTo>
                  <a:close/>
                </a:path>
              </a:pathLst>
            </a:custGeom>
            <a:solidFill>
              <a:srgbClr val="A29D8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94913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642083" y="3054178"/>
            <a:ext cx="7954125" cy="3086100"/>
            <a:chOff x="0" y="0"/>
            <a:chExt cx="2094913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94913" cy="812800"/>
            </a:xfrm>
            <a:custGeom>
              <a:avLst/>
              <a:gdLst/>
              <a:ahLst/>
              <a:cxnLst/>
              <a:rect l="l" t="t" r="r" b="b"/>
              <a:pathLst>
                <a:path w="2094913" h="812800">
                  <a:moveTo>
                    <a:pt x="49639" y="0"/>
                  </a:moveTo>
                  <a:lnTo>
                    <a:pt x="2045274" y="0"/>
                  </a:lnTo>
                  <a:cubicBezTo>
                    <a:pt x="2058439" y="0"/>
                    <a:pt x="2071065" y="5230"/>
                    <a:pt x="2080374" y="14539"/>
                  </a:cubicBezTo>
                  <a:cubicBezTo>
                    <a:pt x="2089683" y="23848"/>
                    <a:pt x="2094913" y="36474"/>
                    <a:pt x="2094913" y="49639"/>
                  </a:cubicBezTo>
                  <a:lnTo>
                    <a:pt x="2094913" y="763161"/>
                  </a:lnTo>
                  <a:cubicBezTo>
                    <a:pt x="2094913" y="790576"/>
                    <a:pt x="2072689" y="812800"/>
                    <a:pt x="2045274" y="812800"/>
                  </a:cubicBezTo>
                  <a:lnTo>
                    <a:pt x="49639" y="812800"/>
                  </a:lnTo>
                  <a:cubicBezTo>
                    <a:pt x="22224" y="812800"/>
                    <a:pt x="0" y="790576"/>
                    <a:pt x="0" y="763161"/>
                  </a:cubicBezTo>
                  <a:lnTo>
                    <a:pt x="0" y="49639"/>
                  </a:lnTo>
                  <a:cubicBezTo>
                    <a:pt x="0" y="22224"/>
                    <a:pt x="22224" y="0"/>
                    <a:pt x="49639" y="0"/>
                  </a:cubicBezTo>
                  <a:close/>
                </a:path>
              </a:pathLst>
            </a:custGeom>
            <a:solidFill>
              <a:srgbClr val="A29D8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094913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46710" y="4239747"/>
            <a:ext cx="17594580" cy="4558109"/>
            <a:chOff x="0" y="0"/>
            <a:chExt cx="4633963" cy="12004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633963" cy="1200490"/>
            </a:xfrm>
            <a:custGeom>
              <a:avLst/>
              <a:gdLst/>
              <a:ahLst/>
              <a:cxnLst/>
              <a:rect l="l" t="t" r="r" b="b"/>
              <a:pathLst>
                <a:path w="4633963" h="1200490">
                  <a:moveTo>
                    <a:pt x="26401" y="0"/>
                  </a:moveTo>
                  <a:lnTo>
                    <a:pt x="4607562" y="0"/>
                  </a:lnTo>
                  <a:cubicBezTo>
                    <a:pt x="4622143" y="0"/>
                    <a:pt x="4633963" y="11820"/>
                    <a:pt x="4633963" y="26401"/>
                  </a:cubicBezTo>
                  <a:lnTo>
                    <a:pt x="4633963" y="1174089"/>
                  </a:lnTo>
                  <a:cubicBezTo>
                    <a:pt x="4633963" y="1181091"/>
                    <a:pt x="4631182" y="1187806"/>
                    <a:pt x="4626230" y="1192757"/>
                  </a:cubicBezTo>
                  <a:cubicBezTo>
                    <a:pt x="4621280" y="1197708"/>
                    <a:pt x="4614564" y="1200490"/>
                    <a:pt x="4607562" y="1200490"/>
                  </a:cubicBezTo>
                  <a:lnTo>
                    <a:pt x="26401" y="1200490"/>
                  </a:lnTo>
                  <a:cubicBezTo>
                    <a:pt x="11820" y="1200490"/>
                    <a:pt x="0" y="1188669"/>
                    <a:pt x="0" y="1174089"/>
                  </a:cubicBezTo>
                  <a:lnTo>
                    <a:pt x="0" y="26401"/>
                  </a:lnTo>
                  <a:cubicBezTo>
                    <a:pt x="0" y="19399"/>
                    <a:pt x="2782" y="12684"/>
                    <a:pt x="7733" y="7733"/>
                  </a:cubicBezTo>
                  <a:cubicBezTo>
                    <a:pt x="12684" y="2782"/>
                    <a:pt x="19399" y="0"/>
                    <a:pt x="26401" y="0"/>
                  </a:cubicBezTo>
                  <a:close/>
                </a:path>
              </a:pathLst>
            </a:custGeom>
            <a:solidFill>
              <a:srgbClr val="454133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633963" cy="1238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343437" y="1183170"/>
            <a:ext cx="14167046" cy="151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7"/>
              </a:lnSpc>
            </a:pPr>
            <a:r>
              <a:rPr lang="en-US" sz="4219">
                <a:solidFill>
                  <a:srgbClr val="000000"/>
                </a:solidFill>
                <a:latin typeface="Horizon"/>
                <a:ea typeface="Horizon"/>
                <a:cs typeface="Horizon"/>
                <a:sym typeface="Horizon"/>
              </a:rPr>
              <a:t>The Tech Behind Our</a:t>
            </a:r>
          </a:p>
          <a:p>
            <a:pPr algn="ctr">
              <a:lnSpc>
                <a:spcPts val="5907"/>
              </a:lnSpc>
            </a:pPr>
            <a:r>
              <a:rPr lang="en-US" sz="4219">
                <a:solidFill>
                  <a:srgbClr val="000000"/>
                </a:solidFill>
                <a:latin typeface="Horizon"/>
                <a:ea typeface="Horizon"/>
                <a:cs typeface="Horizon"/>
                <a:sym typeface="Horizon"/>
              </a:rPr>
              <a:t> Anti-Counterfeit Solution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44205" y="3336717"/>
            <a:ext cx="7338345" cy="537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154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Website Authentication System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96653" y="4501978"/>
            <a:ext cx="8873373" cy="4349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7396" lvl="1" indent="-383698" algn="l">
              <a:lnSpc>
                <a:spcPts val="4976"/>
              </a:lnSpc>
              <a:buFont typeface="Arial"/>
              <a:buChar char="•"/>
            </a:pPr>
            <a:r>
              <a:rPr lang="en-US" sz="35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Official NOX website for product verification.</a:t>
            </a:r>
          </a:p>
          <a:p>
            <a:pPr marL="767396" lvl="1" indent="-383698" algn="l">
              <a:lnSpc>
                <a:spcPts val="4976"/>
              </a:lnSpc>
              <a:buFont typeface="Arial"/>
              <a:buChar char="•"/>
            </a:pPr>
            <a:r>
              <a:rPr lang="en-US" sz="35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Customers can check product authenticity before purchase.</a:t>
            </a:r>
          </a:p>
          <a:p>
            <a:pPr marL="767396" lvl="1" indent="-383698" algn="l">
              <a:lnSpc>
                <a:spcPts val="4976"/>
              </a:lnSpc>
              <a:buFont typeface="Arial"/>
              <a:buChar char="•"/>
            </a:pPr>
            <a:r>
              <a:rPr lang="en-US" sz="35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Integrated with a secure e-commerce platform for direct sales.</a:t>
            </a:r>
          </a:p>
          <a:p>
            <a:pPr algn="l">
              <a:lnSpc>
                <a:spcPts val="4976"/>
              </a:lnSpc>
            </a:pPr>
            <a:endParaRPr lang="en-US" sz="355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892971" y="3356910"/>
            <a:ext cx="7366329" cy="517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6"/>
              </a:lnSpc>
            </a:pPr>
            <a:r>
              <a:rPr lang="en-US" sz="3019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QR Code Anti-Counterfeit System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401395" y="4535774"/>
            <a:ext cx="8886605" cy="4349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7396" lvl="1" indent="-383698" algn="l">
              <a:lnSpc>
                <a:spcPts val="4976"/>
              </a:lnSpc>
              <a:spcBef>
                <a:spcPct val="0"/>
              </a:spcBef>
              <a:buFont typeface="Arial"/>
              <a:buChar char="•"/>
            </a:pPr>
            <a:r>
              <a:rPr lang="en-US" sz="3554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Each product has a unique, scannable QR code.</a:t>
            </a:r>
          </a:p>
          <a:p>
            <a:pPr marL="767396" lvl="1" indent="-383698" algn="l">
              <a:lnSpc>
                <a:spcPts val="4976"/>
              </a:lnSpc>
              <a:spcBef>
                <a:spcPct val="0"/>
              </a:spcBef>
              <a:buFont typeface="Arial"/>
              <a:buChar char="•"/>
            </a:pPr>
            <a:r>
              <a:rPr lang="en-US" sz="3554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Customers scan the QR code to verify authenticity.</a:t>
            </a:r>
          </a:p>
          <a:p>
            <a:pPr marL="767396" lvl="1" indent="-383698" algn="l">
              <a:lnSpc>
                <a:spcPts val="4976"/>
              </a:lnSpc>
              <a:spcBef>
                <a:spcPct val="0"/>
              </a:spcBef>
              <a:buFont typeface="Arial"/>
              <a:buChar char="•"/>
            </a:pPr>
            <a:r>
              <a:rPr lang="en-US" sz="3554" u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Tracks product origin and supply chain movement.</a:t>
            </a:r>
          </a:p>
          <a:p>
            <a:pPr algn="l">
              <a:lnSpc>
                <a:spcPts val="4976"/>
              </a:lnSpc>
              <a:spcBef>
                <a:spcPct val="0"/>
              </a:spcBef>
            </a:pPr>
            <a:endParaRPr lang="en-US" sz="3554" u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15608493" y="1091111"/>
            <a:ext cx="1987714" cy="1834495"/>
            <a:chOff x="0" y="0"/>
            <a:chExt cx="2650286" cy="244599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650286" cy="2445993"/>
            </a:xfrm>
            <a:custGeom>
              <a:avLst/>
              <a:gdLst/>
              <a:ahLst/>
              <a:cxnLst/>
              <a:rect l="l" t="t" r="r" b="b"/>
              <a:pathLst>
                <a:path w="2650286" h="2445993">
                  <a:moveTo>
                    <a:pt x="0" y="0"/>
                  </a:moveTo>
                  <a:lnTo>
                    <a:pt x="2650286" y="0"/>
                  </a:lnTo>
                  <a:lnTo>
                    <a:pt x="2650286" y="2445993"/>
                  </a:lnTo>
                  <a:lnTo>
                    <a:pt x="0" y="2445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-976822">
              <a:off x="268085" y="100832"/>
              <a:ext cx="779220" cy="418506"/>
            </a:xfrm>
            <a:custGeom>
              <a:avLst/>
              <a:gdLst/>
              <a:ahLst/>
              <a:cxnLst/>
              <a:rect l="l" t="t" r="r" b="b"/>
              <a:pathLst>
                <a:path w="779220" h="418506">
                  <a:moveTo>
                    <a:pt x="0" y="0"/>
                  </a:moveTo>
                  <a:lnTo>
                    <a:pt x="779220" y="0"/>
                  </a:lnTo>
                  <a:lnTo>
                    <a:pt x="779220" y="418506"/>
                  </a:lnTo>
                  <a:lnTo>
                    <a:pt x="0" y="418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1077241" y="1651742"/>
              <a:ext cx="495804" cy="499970"/>
            </a:xfrm>
            <a:custGeom>
              <a:avLst/>
              <a:gdLst/>
              <a:ahLst/>
              <a:cxnLst/>
              <a:rect l="l" t="t" r="r" b="b"/>
              <a:pathLst>
                <a:path w="495804" h="499970">
                  <a:moveTo>
                    <a:pt x="0" y="0"/>
                  </a:moveTo>
                  <a:lnTo>
                    <a:pt x="495804" y="0"/>
                  </a:lnTo>
                  <a:lnTo>
                    <a:pt x="495804" y="499970"/>
                  </a:lnTo>
                  <a:lnTo>
                    <a:pt x="0" y="499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0" name="Freeform 30"/>
          <p:cNvSpPr/>
          <p:nvPr/>
        </p:nvSpPr>
        <p:spPr>
          <a:xfrm>
            <a:off x="1247264" y="1104814"/>
            <a:ext cx="2192346" cy="1983160"/>
          </a:xfrm>
          <a:custGeom>
            <a:avLst/>
            <a:gdLst/>
            <a:ahLst/>
            <a:cxnLst/>
            <a:rect l="l" t="t" r="r" b="b"/>
            <a:pathLst>
              <a:path w="2192346" h="1983160">
                <a:moveTo>
                  <a:pt x="0" y="0"/>
                </a:moveTo>
                <a:lnTo>
                  <a:pt x="2192346" y="0"/>
                </a:lnTo>
                <a:lnTo>
                  <a:pt x="2192346" y="1983160"/>
                </a:lnTo>
                <a:lnTo>
                  <a:pt x="0" y="19831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3353" y="8157180"/>
            <a:ext cx="16230600" cy="3827706"/>
            <a:chOff x="0" y="0"/>
            <a:chExt cx="4274726" cy="10081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008120"/>
            </a:xfrm>
            <a:custGeom>
              <a:avLst/>
              <a:gdLst/>
              <a:ahLst/>
              <a:cxnLst/>
              <a:rect l="l" t="t" r="r" b="b"/>
              <a:pathLst>
                <a:path w="4274726" h="1008120">
                  <a:moveTo>
                    <a:pt x="47700" y="0"/>
                  </a:moveTo>
                  <a:lnTo>
                    <a:pt x="4227026" y="0"/>
                  </a:lnTo>
                  <a:cubicBezTo>
                    <a:pt x="4239677" y="0"/>
                    <a:pt x="4251809" y="5025"/>
                    <a:pt x="4260755" y="13971"/>
                  </a:cubicBezTo>
                  <a:cubicBezTo>
                    <a:pt x="4269700" y="22916"/>
                    <a:pt x="4274726" y="35049"/>
                    <a:pt x="4274726" y="47700"/>
                  </a:cubicBezTo>
                  <a:lnTo>
                    <a:pt x="4274726" y="960421"/>
                  </a:lnTo>
                  <a:cubicBezTo>
                    <a:pt x="4274726" y="973071"/>
                    <a:pt x="4269700" y="985204"/>
                    <a:pt x="4260755" y="994149"/>
                  </a:cubicBezTo>
                  <a:cubicBezTo>
                    <a:pt x="4251809" y="1003095"/>
                    <a:pt x="4239677" y="1008120"/>
                    <a:pt x="4227026" y="1008120"/>
                  </a:cubicBezTo>
                  <a:lnTo>
                    <a:pt x="47700" y="1008120"/>
                  </a:lnTo>
                  <a:cubicBezTo>
                    <a:pt x="35049" y="1008120"/>
                    <a:pt x="22916" y="1003095"/>
                    <a:pt x="13971" y="994149"/>
                  </a:cubicBezTo>
                  <a:cubicBezTo>
                    <a:pt x="5025" y="985204"/>
                    <a:pt x="0" y="973071"/>
                    <a:pt x="0" y="960421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45413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1046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10160" y="7085723"/>
            <a:ext cx="6624095" cy="3946394"/>
            <a:chOff x="0" y="0"/>
            <a:chExt cx="1744618" cy="10393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44618" cy="1039379"/>
            </a:xfrm>
            <a:custGeom>
              <a:avLst/>
              <a:gdLst/>
              <a:ahLst/>
              <a:cxnLst/>
              <a:rect l="l" t="t" r="r" b="b"/>
              <a:pathLst>
                <a:path w="1744618" h="1039379">
                  <a:moveTo>
                    <a:pt x="116875" y="0"/>
                  </a:moveTo>
                  <a:lnTo>
                    <a:pt x="1627743" y="0"/>
                  </a:lnTo>
                  <a:cubicBezTo>
                    <a:pt x="1658740" y="0"/>
                    <a:pt x="1688467" y="12314"/>
                    <a:pt x="1710386" y="34232"/>
                  </a:cubicBezTo>
                  <a:cubicBezTo>
                    <a:pt x="1732304" y="56150"/>
                    <a:pt x="1744618" y="85878"/>
                    <a:pt x="1744618" y="116875"/>
                  </a:cubicBezTo>
                  <a:lnTo>
                    <a:pt x="1744618" y="922504"/>
                  </a:lnTo>
                  <a:cubicBezTo>
                    <a:pt x="1744618" y="953501"/>
                    <a:pt x="1732304" y="983229"/>
                    <a:pt x="1710386" y="1005147"/>
                  </a:cubicBezTo>
                  <a:cubicBezTo>
                    <a:pt x="1688467" y="1027066"/>
                    <a:pt x="1658740" y="1039379"/>
                    <a:pt x="1627743" y="1039379"/>
                  </a:cubicBezTo>
                  <a:lnTo>
                    <a:pt x="116875" y="1039379"/>
                  </a:lnTo>
                  <a:cubicBezTo>
                    <a:pt x="85878" y="1039379"/>
                    <a:pt x="56150" y="1027066"/>
                    <a:pt x="34232" y="1005147"/>
                  </a:cubicBezTo>
                  <a:cubicBezTo>
                    <a:pt x="12314" y="983229"/>
                    <a:pt x="0" y="953501"/>
                    <a:pt x="0" y="922504"/>
                  </a:cubicBezTo>
                  <a:lnTo>
                    <a:pt x="0" y="116875"/>
                  </a:lnTo>
                  <a:cubicBezTo>
                    <a:pt x="0" y="85878"/>
                    <a:pt x="12314" y="56150"/>
                    <a:pt x="34232" y="34232"/>
                  </a:cubicBezTo>
                  <a:cubicBezTo>
                    <a:pt x="56150" y="12314"/>
                    <a:pt x="85878" y="0"/>
                    <a:pt x="1168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54133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44618" cy="1077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08653" y="7085723"/>
            <a:ext cx="6624095" cy="3946394"/>
            <a:chOff x="0" y="0"/>
            <a:chExt cx="1744618" cy="10393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44618" cy="1039379"/>
            </a:xfrm>
            <a:custGeom>
              <a:avLst/>
              <a:gdLst/>
              <a:ahLst/>
              <a:cxnLst/>
              <a:rect l="l" t="t" r="r" b="b"/>
              <a:pathLst>
                <a:path w="1744618" h="1039379">
                  <a:moveTo>
                    <a:pt x="116875" y="0"/>
                  </a:moveTo>
                  <a:lnTo>
                    <a:pt x="1627743" y="0"/>
                  </a:lnTo>
                  <a:cubicBezTo>
                    <a:pt x="1658740" y="0"/>
                    <a:pt x="1688467" y="12314"/>
                    <a:pt x="1710386" y="34232"/>
                  </a:cubicBezTo>
                  <a:cubicBezTo>
                    <a:pt x="1732304" y="56150"/>
                    <a:pt x="1744618" y="85878"/>
                    <a:pt x="1744618" y="116875"/>
                  </a:cubicBezTo>
                  <a:lnTo>
                    <a:pt x="1744618" y="922504"/>
                  </a:lnTo>
                  <a:cubicBezTo>
                    <a:pt x="1744618" y="953501"/>
                    <a:pt x="1732304" y="983229"/>
                    <a:pt x="1710386" y="1005147"/>
                  </a:cubicBezTo>
                  <a:cubicBezTo>
                    <a:pt x="1688467" y="1027066"/>
                    <a:pt x="1658740" y="1039379"/>
                    <a:pt x="1627743" y="1039379"/>
                  </a:cubicBezTo>
                  <a:lnTo>
                    <a:pt x="116875" y="1039379"/>
                  </a:lnTo>
                  <a:cubicBezTo>
                    <a:pt x="85878" y="1039379"/>
                    <a:pt x="56150" y="1027066"/>
                    <a:pt x="34232" y="1005147"/>
                  </a:cubicBezTo>
                  <a:cubicBezTo>
                    <a:pt x="12314" y="983229"/>
                    <a:pt x="0" y="953501"/>
                    <a:pt x="0" y="922504"/>
                  </a:cubicBezTo>
                  <a:lnTo>
                    <a:pt x="0" y="116875"/>
                  </a:lnTo>
                  <a:cubicBezTo>
                    <a:pt x="0" y="85878"/>
                    <a:pt x="12314" y="56150"/>
                    <a:pt x="34232" y="34232"/>
                  </a:cubicBezTo>
                  <a:cubicBezTo>
                    <a:pt x="56150" y="12314"/>
                    <a:pt x="85878" y="0"/>
                    <a:pt x="1168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54133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44618" cy="1077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13650409" y="5774970"/>
            <a:ext cx="625630" cy="1049275"/>
          </a:xfrm>
          <a:custGeom>
            <a:avLst/>
            <a:gdLst/>
            <a:ahLst/>
            <a:cxnLst/>
            <a:rect l="l" t="t" r="r" b="b"/>
            <a:pathLst>
              <a:path w="625630" h="1049275">
                <a:moveTo>
                  <a:pt x="0" y="0"/>
                </a:moveTo>
                <a:lnTo>
                  <a:pt x="625630" y="0"/>
                </a:lnTo>
                <a:lnTo>
                  <a:pt x="625630" y="1049275"/>
                </a:lnTo>
                <a:lnTo>
                  <a:pt x="0" y="1049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47980" y="3843519"/>
            <a:ext cx="3183382" cy="2370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91"/>
              </a:lnSpc>
            </a:pPr>
            <a:r>
              <a:rPr lang="en-US" sz="13922" i="1">
                <a:solidFill>
                  <a:srgbClr val="1B180F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YOU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96459" y="4081065"/>
            <a:ext cx="6980168" cy="202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83"/>
              </a:lnSpc>
            </a:pPr>
            <a:r>
              <a:rPr lang="en-US" sz="11417" b="1">
                <a:solidFill>
                  <a:srgbClr val="1B180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THANK</a:t>
            </a:r>
          </a:p>
        </p:txBody>
      </p:sp>
      <p:sp>
        <p:nvSpPr>
          <p:cNvPr id="14" name="AutoShape 14"/>
          <p:cNvSpPr/>
          <p:nvPr/>
        </p:nvSpPr>
        <p:spPr>
          <a:xfrm>
            <a:off x="3864597" y="6299607"/>
            <a:ext cx="10098627" cy="0"/>
          </a:xfrm>
          <a:prstGeom prst="line">
            <a:avLst/>
          </a:prstGeom>
          <a:ln w="47625" cap="flat">
            <a:solidFill>
              <a:srgbClr val="4541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 rot="5400000">
            <a:off x="3551782" y="5774970"/>
            <a:ext cx="625630" cy="1049275"/>
          </a:xfrm>
          <a:custGeom>
            <a:avLst/>
            <a:gdLst/>
            <a:ahLst/>
            <a:cxnLst/>
            <a:rect l="l" t="t" r="r" b="b"/>
            <a:pathLst>
              <a:path w="625630" h="1049275">
                <a:moveTo>
                  <a:pt x="0" y="0"/>
                </a:moveTo>
                <a:lnTo>
                  <a:pt x="625630" y="0"/>
                </a:lnTo>
                <a:lnTo>
                  <a:pt x="625630" y="1049275"/>
                </a:lnTo>
                <a:lnTo>
                  <a:pt x="0" y="1049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994774" y="2643411"/>
            <a:ext cx="2097887" cy="6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1"/>
              </a:lnSpc>
            </a:pPr>
            <a:r>
              <a:rPr lang="en-US" sz="4293" spc="-270">
                <a:solidFill>
                  <a:srgbClr val="000000"/>
                </a:solidFill>
                <a:latin typeface="Horizon"/>
                <a:ea typeface="Horizon"/>
                <a:cs typeface="Horizon"/>
                <a:sym typeface="Horizon"/>
              </a:rPr>
              <a:t>GORI</a:t>
            </a:r>
          </a:p>
        </p:txBody>
      </p:sp>
      <p:sp>
        <p:nvSpPr>
          <p:cNvPr id="17" name="Freeform 17"/>
          <p:cNvSpPr/>
          <p:nvPr/>
        </p:nvSpPr>
        <p:spPr>
          <a:xfrm>
            <a:off x="6455957" y="1674918"/>
            <a:ext cx="1860787" cy="1860787"/>
          </a:xfrm>
          <a:custGeom>
            <a:avLst/>
            <a:gdLst/>
            <a:ahLst/>
            <a:cxnLst/>
            <a:rect l="l" t="t" r="r" b="b"/>
            <a:pathLst>
              <a:path w="1860787" h="1860787">
                <a:moveTo>
                  <a:pt x="0" y="0"/>
                </a:moveTo>
                <a:lnTo>
                  <a:pt x="1860787" y="0"/>
                </a:lnTo>
                <a:lnTo>
                  <a:pt x="1860787" y="1860787"/>
                </a:lnTo>
                <a:lnTo>
                  <a:pt x="0" y="1860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092661" y="2605311"/>
            <a:ext cx="578152" cy="578152"/>
          </a:xfrm>
          <a:custGeom>
            <a:avLst/>
            <a:gdLst/>
            <a:ahLst/>
            <a:cxnLst/>
            <a:rect l="l" t="t" r="r" b="b"/>
            <a:pathLst>
              <a:path w="578152" h="578152">
                <a:moveTo>
                  <a:pt x="0" y="0"/>
                </a:moveTo>
                <a:lnTo>
                  <a:pt x="578152" y="0"/>
                </a:lnTo>
                <a:lnTo>
                  <a:pt x="578152" y="578152"/>
                </a:lnTo>
                <a:lnTo>
                  <a:pt x="0" y="5781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1913799" flipV="1">
            <a:off x="11092956" y="256107"/>
            <a:ext cx="9041177" cy="4181545"/>
          </a:xfrm>
          <a:custGeom>
            <a:avLst/>
            <a:gdLst/>
            <a:ahLst/>
            <a:cxnLst/>
            <a:rect l="l" t="t" r="r" b="b"/>
            <a:pathLst>
              <a:path w="9041177" h="4181545">
                <a:moveTo>
                  <a:pt x="0" y="4181545"/>
                </a:moveTo>
                <a:lnTo>
                  <a:pt x="9041177" y="4181545"/>
                </a:lnTo>
                <a:lnTo>
                  <a:pt x="9041177" y="0"/>
                </a:lnTo>
                <a:lnTo>
                  <a:pt x="0" y="0"/>
                </a:lnTo>
                <a:lnTo>
                  <a:pt x="0" y="418154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8444855" flipV="1">
            <a:off x="-2075815" y="-547049"/>
            <a:ext cx="7851711" cy="3631416"/>
          </a:xfrm>
          <a:custGeom>
            <a:avLst/>
            <a:gdLst/>
            <a:ahLst/>
            <a:cxnLst/>
            <a:rect l="l" t="t" r="r" b="b"/>
            <a:pathLst>
              <a:path w="7851711" h="3631416">
                <a:moveTo>
                  <a:pt x="0" y="3631416"/>
                </a:moveTo>
                <a:lnTo>
                  <a:pt x="7851710" y="3631416"/>
                </a:lnTo>
                <a:lnTo>
                  <a:pt x="7851710" y="0"/>
                </a:lnTo>
                <a:lnTo>
                  <a:pt x="0" y="0"/>
                </a:lnTo>
                <a:lnTo>
                  <a:pt x="0" y="363141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8104946" y="8305879"/>
            <a:ext cx="1987714" cy="1834495"/>
            <a:chOff x="0" y="0"/>
            <a:chExt cx="2650286" cy="244599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650286" cy="2445993"/>
            </a:xfrm>
            <a:custGeom>
              <a:avLst/>
              <a:gdLst/>
              <a:ahLst/>
              <a:cxnLst/>
              <a:rect l="l" t="t" r="r" b="b"/>
              <a:pathLst>
                <a:path w="2650286" h="2445993">
                  <a:moveTo>
                    <a:pt x="0" y="0"/>
                  </a:moveTo>
                  <a:lnTo>
                    <a:pt x="2650286" y="0"/>
                  </a:lnTo>
                  <a:lnTo>
                    <a:pt x="2650286" y="2445993"/>
                  </a:lnTo>
                  <a:lnTo>
                    <a:pt x="0" y="2445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-976822">
              <a:off x="268085" y="100832"/>
              <a:ext cx="779220" cy="418506"/>
            </a:xfrm>
            <a:custGeom>
              <a:avLst/>
              <a:gdLst/>
              <a:ahLst/>
              <a:cxnLst/>
              <a:rect l="l" t="t" r="r" b="b"/>
              <a:pathLst>
                <a:path w="779220" h="418506">
                  <a:moveTo>
                    <a:pt x="0" y="0"/>
                  </a:moveTo>
                  <a:lnTo>
                    <a:pt x="779220" y="0"/>
                  </a:lnTo>
                  <a:lnTo>
                    <a:pt x="779220" y="418506"/>
                  </a:lnTo>
                  <a:lnTo>
                    <a:pt x="0" y="418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077241" y="1651742"/>
              <a:ext cx="495804" cy="499970"/>
            </a:xfrm>
            <a:custGeom>
              <a:avLst/>
              <a:gdLst/>
              <a:ahLst/>
              <a:cxnLst/>
              <a:rect l="l" t="t" r="r" b="b"/>
              <a:pathLst>
                <a:path w="495804" h="499970">
                  <a:moveTo>
                    <a:pt x="0" y="0"/>
                  </a:moveTo>
                  <a:lnTo>
                    <a:pt x="495804" y="0"/>
                  </a:lnTo>
                  <a:lnTo>
                    <a:pt x="495804" y="499970"/>
                  </a:lnTo>
                  <a:lnTo>
                    <a:pt x="0" y="499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5" name="Freeform 25"/>
          <p:cNvSpPr/>
          <p:nvPr/>
        </p:nvSpPr>
        <p:spPr>
          <a:xfrm>
            <a:off x="5194004" y="8157214"/>
            <a:ext cx="2192346" cy="1983160"/>
          </a:xfrm>
          <a:custGeom>
            <a:avLst/>
            <a:gdLst/>
            <a:ahLst/>
            <a:cxnLst/>
            <a:rect l="l" t="t" r="r" b="b"/>
            <a:pathLst>
              <a:path w="2192346" h="1983160">
                <a:moveTo>
                  <a:pt x="0" y="0"/>
                </a:moveTo>
                <a:lnTo>
                  <a:pt x="2192346" y="0"/>
                </a:lnTo>
                <a:lnTo>
                  <a:pt x="2192346" y="1983160"/>
                </a:lnTo>
                <a:lnTo>
                  <a:pt x="0" y="19831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 dirty="0"/>
          </a:p>
        </p:txBody>
      </p:sp>
      <p:sp>
        <p:nvSpPr>
          <p:cNvPr id="26" name="Freeform 26"/>
          <p:cNvSpPr/>
          <p:nvPr/>
        </p:nvSpPr>
        <p:spPr>
          <a:xfrm>
            <a:off x="10670813" y="8305879"/>
            <a:ext cx="2037265" cy="1904842"/>
          </a:xfrm>
          <a:custGeom>
            <a:avLst/>
            <a:gdLst/>
            <a:ahLst/>
            <a:cxnLst/>
            <a:rect l="l" t="t" r="r" b="b"/>
            <a:pathLst>
              <a:path w="2037265" h="1904842">
                <a:moveTo>
                  <a:pt x="0" y="0"/>
                </a:moveTo>
                <a:lnTo>
                  <a:pt x="2037264" y="0"/>
                </a:lnTo>
                <a:lnTo>
                  <a:pt x="2037264" y="1904842"/>
                </a:lnTo>
                <a:lnTo>
                  <a:pt x="0" y="190484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2515473" y="8075247"/>
            <a:ext cx="1880986" cy="2065126"/>
          </a:xfrm>
          <a:custGeom>
            <a:avLst/>
            <a:gdLst/>
            <a:ahLst/>
            <a:cxnLst/>
            <a:rect l="l" t="t" r="r" b="b"/>
            <a:pathLst>
              <a:path w="1880986" h="2065126">
                <a:moveTo>
                  <a:pt x="0" y="0"/>
                </a:moveTo>
                <a:lnTo>
                  <a:pt x="1880986" y="0"/>
                </a:lnTo>
                <a:lnTo>
                  <a:pt x="1880986" y="2065127"/>
                </a:lnTo>
                <a:lnTo>
                  <a:pt x="0" y="206512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 dirty="0"/>
          </a:p>
        </p:txBody>
      </p:sp>
      <p:sp>
        <p:nvSpPr>
          <p:cNvPr id="28" name="Freeform 28"/>
          <p:cNvSpPr/>
          <p:nvPr/>
        </p:nvSpPr>
        <p:spPr>
          <a:xfrm>
            <a:off x="13746414" y="8246208"/>
            <a:ext cx="1867130" cy="1723205"/>
          </a:xfrm>
          <a:custGeom>
            <a:avLst/>
            <a:gdLst/>
            <a:ahLst/>
            <a:cxnLst/>
            <a:rect l="l" t="t" r="r" b="b"/>
            <a:pathLst>
              <a:path w="1867130" h="1723205">
                <a:moveTo>
                  <a:pt x="0" y="0"/>
                </a:moveTo>
                <a:lnTo>
                  <a:pt x="1867130" y="0"/>
                </a:lnTo>
                <a:lnTo>
                  <a:pt x="1867130" y="1723205"/>
                </a:lnTo>
                <a:lnTo>
                  <a:pt x="0" y="172320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 dirty="0"/>
          </a:p>
        </p:txBody>
      </p:sp>
      <p:sp>
        <p:nvSpPr>
          <p:cNvPr id="29" name="Freeform 29"/>
          <p:cNvSpPr/>
          <p:nvPr/>
        </p:nvSpPr>
        <p:spPr>
          <a:xfrm rot="-3999946">
            <a:off x="15072475" y="8791330"/>
            <a:ext cx="1082139" cy="1430927"/>
          </a:xfrm>
          <a:custGeom>
            <a:avLst/>
            <a:gdLst/>
            <a:ahLst/>
            <a:cxnLst/>
            <a:rect l="l" t="t" r="r" b="b"/>
            <a:pathLst>
              <a:path w="1082139" h="1430927">
                <a:moveTo>
                  <a:pt x="0" y="0"/>
                </a:moveTo>
                <a:lnTo>
                  <a:pt x="1082139" y="0"/>
                </a:lnTo>
                <a:lnTo>
                  <a:pt x="1082139" y="1430927"/>
                </a:lnTo>
                <a:lnTo>
                  <a:pt x="0" y="143092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621401" y="4149160"/>
            <a:ext cx="6368108" cy="2468212"/>
            <a:chOff x="0" y="0"/>
            <a:chExt cx="1677197" cy="6500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77197" cy="650064"/>
            </a:xfrm>
            <a:custGeom>
              <a:avLst/>
              <a:gdLst/>
              <a:ahLst/>
              <a:cxnLst/>
              <a:rect l="l" t="t" r="r" b="b"/>
              <a:pathLst>
                <a:path w="1677197" h="650064">
                  <a:moveTo>
                    <a:pt x="57139" y="0"/>
                  </a:moveTo>
                  <a:lnTo>
                    <a:pt x="1620058" y="0"/>
                  </a:lnTo>
                  <a:cubicBezTo>
                    <a:pt x="1635212" y="0"/>
                    <a:pt x="1649746" y="6020"/>
                    <a:pt x="1660461" y="16736"/>
                  </a:cubicBezTo>
                  <a:cubicBezTo>
                    <a:pt x="1671177" y="27451"/>
                    <a:pt x="1677197" y="41985"/>
                    <a:pt x="1677197" y="57139"/>
                  </a:cubicBezTo>
                  <a:lnTo>
                    <a:pt x="1677197" y="592925"/>
                  </a:lnTo>
                  <a:cubicBezTo>
                    <a:pt x="1677197" y="624482"/>
                    <a:pt x="1651615" y="650064"/>
                    <a:pt x="1620058" y="650064"/>
                  </a:cubicBezTo>
                  <a:lnTo>
                    <a:pt x="57139" y="650064"/>
                  </a:lnTo>
                  <a:cubicBezTo>
                    <a:pt x="41985" y="650064"/>
                    <a:pt x="27451" y="644044"/>
                    <a:pt x="16736" y="633328"/>
                  </a:cubicBezTo>
                  <a:cubicBezTo>
                    <a:pt x="6020" y="622613"/>
                    <a:pt x="0" y="608079"/>
                    <a:pt x="0" y="592925"/>
                  </a:cubicBezTo>
                  <a:lnTo>
                    <a:pt x="0" y="57139"/>
                  </a:lnTo>
                  <a:cubicBezTo>
                    <a:pt x="0" y="41985"/>
                    <a:pt x="6020" y="27451"/>
                    <a:pt x="16736" y="16736"/>
                  </a:cubicBezTo>
                  <a:cubicBezTo>
                    <a:pt x="27451" y="6020"/>
                    <a:pt x="41985" y="0"/>
                    <a:pt x="57139" y="0"/>
                  </a:cubicBezTo>
                  <a:close/>
                </a:path>
              </a:pathLst>
            </a:custGeom>
            <a:solidFill>
              <a:srgbClr val="454133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77197" cy="688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40302" y="3157328"/>
            <a:ext cx="5113383" cy="4709236"/>
            <a:chOff x="0" y="0"/>
            <a:chExt cx="1346735" cy="12402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6735" cy="1240293"/>
            </a:xfrm>
            <a:custGeom>
              <a:avLst/>
              <a:gdLst/>
              <a:ahLst/>
              <a:cxnLst/>
              <a:rect l="l" t="t" r="r" b="b"/>
              <a:pathLst>
                <a:path w="1346735" h="1240293">
                  <a:moveTo>
                    <a:pt x="95385" y="0"/>
                  </a:moveTo>
                  <a:lnTo>
                    <a:pt x="1251349" y="0"/>
                  </a:lnTo>
                  <a:cubicBezTo>
                    <a:pt x="1276647" y="0"/>
                    <a:pt x="1300909" y="10049"/>
                    <a:pt x="1318797" y="27938"/>
                  </a:cubicBezTo>
                  <a:cubicBezTo>
                    <a:pt x="1336685" y="45826"/>
                    <a:pt x="1346735" y="70087"/>
                    <a:pt x="1346735" y="95385"/>
                  </a:cubicBezTo>
                  <a:lnTo>
                    <a:pt x="1346735" y="1144908"/>
                  </a:lnTo>
                  <a:cubicBezTo>
                    <a:pt x="1346735" y="1170205"/>
                    <a:pt x="1336685" y="1194467"/>
                    <a:pt x="1318797" y="1212355"/>
                  </a:cubicBezTo>
                  <a:cubicBezTo>
                    <a:pt x="1300909" y="1230243"/>
                    <a:pt x="1276647" y="1240293"/>
                    <a:pt x="1251349" y="1240293"/>
                  </a:cubicBezTo>
                  <a:lnTo>
                    <a:pt x="95385" y="1240293"/>
                  </a:lnTo>
                  <a:cubicBezTo>
                    <a:pt x="70087" y="1240293"/>
                    <a:pt x="45826" y="1230243"/>
                    <a:pt x="27938" y="1212355"/>
                  </a:cubicBezTo>
                  <a:cubicBezTo>
                    <a:pt x="10049" y="1194467"/>
                    <a:pt x="0" y="1170205"/>
                    <a:pt x="0" y="1144908"/>
                  </a:cubicBezTo>
                  <a:lnTo>
                    <a:pt x="0" y="95385"/>
                  </a:lnTo>
                  <a:cubicBezTo>
                    <a:pt x="0" y="70087"/>
                    <a:pt x="10049" y="45826"/>
                    <a:pt x="27938" y="27938"/>
                  </a:cubicBezTo>
                  <a:cubicBezTo>
                    <a:pt x="45826" y="10049"/>
                    <a:pt x="70087" y="0"/>
                    <a:pt x="953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54133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46735" cy="1278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871797" y="1583644"/>
            <a:ext cx="8403479" cy="8386008"/>
          </a:xfrm>
          <a:custGeom>
            <a:avLst/>
            <a:gdLst/>
            <a:ahLst/>
            <a:cxnLst/>
            <a:rect l="l" t="t" r="r" b="b"/>
            <a:pathLst>
              <a:path w="8403479" h="8386008">
                <a:moveTo>
                  <a:pt x="0" y="0"/>
                </a:moveTo>
                <a:lnTo>
                  <a:pt x="8403479" y="0"/>
                </a:lnTo>
                <a:lnTo>
                  <a:pt x="8403479" y="8386009"/>
                </a:lnTo>
                <a:lnTo>
                  <a:pt x="0" y="83860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-5400000">
            <a:off x="12146604" y="4012655"/>
            <a:ext cx="6368108" cy="2468212"/>
            <a:chOff x="0" y="0"/>
            <a:chExt cx="1677197" cy="6500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77197" cy="650064"/>
            </a:xfrm>
            <a:custGeom>
              <a:avLst/>
              <a:gdLst/>
              <a:ahLst/>
              <a:cxnLst/>
              <a:rect l="l" t="t" r="r" b="b"/>
              <a:pathLst>
                <a:path w="1677197" h="650064">
                  <a:moveTo>
                    <a:pt x="57139" y="0"/>
                  </a:moveTo>
                  <a:lnTo>
                    <a:pt x="1620058" y="0"/>
                  </a:lnTo>
                  <a:cubicBezTo>
                    <a:pt x="1635212" y="0"/>
                    <a:pt x="1649746" y="6020"/>
                    <a:pt x="1660461" y="16736"/>
                  </a:cubicBezTo>
                  <a:cubicBezTo>
                    <a:pt x="1671177" y="27451"/>
                    <a:pt x="1677197" y="41985"/>
                    <a:pt x="1677197" y="57139"/>
                  </a:cubicBezTo>
                  <a:lnTo>
                    <a:pt x="1677197" y="592925"/>
                  </a:lnTo>
                  <a:cubicBezTo>
                    <a:pt x="1677197" y="624482"/>
                    <a:pt x="1651615" y="650064"/>
                    <a:pt x="1620058" y="650064"/>
                  </a:cubicBezTo>
                  <a:lnTo>
                    <a:pt x="57139" y="650064"/>
                  </a:lnTo>
                  <a:cubicBezTo>
                    <a:pt x="41985" y="650064"/>
                    <a:pt x="27451" y="644044"/>
                    <a:pt x="16736" y="633328"/>
                  </a:cubicBezTo>
                  <a:cubicBezTo>
                    <a:pt x="6020" y="622613"/>
                    <a:pt x="0" y="608079"/>
                    <a:pt x="0" y="592925"/>
                  </a:cubicBezTo>
                  <a:lnTo>
                    <a:pt x="0" y="57139"/>
                  </a:lnTo>
                  <a:cubicBezTo>
                    <a:pt x="0" y="41985"/>
                    <a:pt x="6020" y="27451"/>
                    <a:pt x="16736" y="16736"/>
                  </a:cubicBezTo>
                  <a:cubicBezTo>
                    <a:pt x="27451" y="6020"/>
                    <a:pt x="41985" y="0"/>
                    <a:pt x="57139" y="0"/>
                  </a:cubicBezTo>
                  <a:close/>
                </a:path>
              </a:pathLst>
            </a:custGeom>
            <a:solidFill>
              <a:srgbClr val="454133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77197" cy="688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145917" y="3157328"/>
            <a:ext cx="5113383" cy="4709236"/>
            <a:chOff x="0" y="0"/>
            <a:chExt cx="1346735" cy="12402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46735" cy="1240293"/>
            </a:xfrm>
            <a:custGeom>
              <a:avLst/>
              <a:gdLst/>
              <a:ahLst/>
              <a:cxnLst/>
              <a:rect l="l" t="t" r="r" b="b"/>
              <a:pathLst>
                <a:path w="1346735" h="1240293">
                  <a:moveTo>
                    <a:pt x="95385" y="0"/>
                  </a:moveTo>
                  <a:lnTo>
                    <a:pt x="1251349" y="0"/>
                  </a:lnTo>
                  <a:cubicBezTo>
                    <a:pt x="1276647" y="0"/>
                    <a:pt x="1300909" y="10049"/>
                    <a:pt x="1318797" y="27938"/>
                  </a:cubicBezTo>
                  <a:cubicBezTo>
                    <a:pt x="1336685" y="45826"/>
                    <a:pt x="1346735" y="70087"/>
                    <a:pt x="1346735" y="95385"/>
                  </a:cubicBezTo>
                  <a:lnTo>
                    <a:pt x="1346735" y="1144908"/>
                  </a:lnTo>
                  <a:cubicBezTo>
                    <a:pt x="1346735" y="1170205"/>
                    <a:pt x="1336685" y="1194467"/>
                    <a:pt x="1318797" y="1212355"/>
                  </a:cubicBezTo>
                  <a:cubicBezTo>
                    <a:pt x="1300909" y="1230243"/>
                    <a:pt x="1276647" y="1240293"/>
                    <a:pt x="1251349" y="1240293"/>
                  </a:cubicBezTo>
                  <a:lnTo>
                    <a:pt x="95385" y="1240293"/>
                  </a:lnTo>
                  <a:cubicBezTo>
                    <a:pt x="70087" y="1240293"/>
                    <a:pt x="45826" y="1230243"/>
                    <a:pt x="27938" y="1212355"/>
                  </a:cubicBezTo>
                  <a:cubicBezTo>
                    <a:pt x="10049" y="1194467"/>
                    <a:pt x="0" y="1170205"/>
                    <a:pt x="0" y="1144908"/>
                  </a:cubicBezTo>
                  <a:lnTo>
                    <a:pt x="0" y="95385"/>
                  </a:lnTo>
                  <a:cubicBezTo>
                    <a:pt x="0" y="70087"/>
                    <a:pt x="10049" y="45826"/>
                    <a:pt x="27938" y="27938"/>
                  </a:cubicBezTo>
                  <a:cubicBezTo>
                    <a:pt x="45826" y="10049"/>
                    <a:pt x="70087" y="0"/>
                    <a:pt x="953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54133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46735" cy="1278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976339" y="489862"/>
            <a:ext cx="11847021" cy="9307277"/>
            <a:chOff x="0" y="0"/>
            <a:chExt cx="15796028" cy="12409703"/>
          </a:xfrm>
        </p:grpSpPr>
        <p:sp>
          <p:nvSpPr>
            <p:cNvPr id="16" name="Freeform 16"/>
            <p:cNvSpPr/>
            <p:nvPr/>
          </p:nvSpPr>
          <p:spPr>
            <a:xfrm>
              <a:off x="4975947" y="1068775"/>
              <a:ext cx="5446281" cy="11340927"/>
            </a:xfrm>
            <a:custGeom>
              <a:avLst/>
              <a:gdLst/>
              <a:ahLst/>
              <a:cxnLst/>
              <a:rect l="l" t="t" r="r" b="b"/>
              <a:pathLst>
                <a:path w="5446281" h="11340927">
                  <a:moveTo>
                    <a:pt x="0" y="0"/>
                  </a:moveTo>
                  <a:lnTo>
                    <a:pt x="5446281" y="0"/>
                  </a:lnTo>
                  <a:lnTo>
                    <a:pt x="5446281" y="11340928"/>
                  </a:lnTo>
                  <a:lnTo>
                    <a:pt x="0" y="11340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45312" t="-1000" r="-45023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9996737" y="955311"/>
              <a:ext cx="5799291" cy="11454391"/>
            </a:xfrm>
            <a:custGeom>
              <a:avLst/>
              <a:gdLst/>
              <a:ahLst/>
              <a:cxnLst/>
              <a:rect l="l" t="t" r="r" b="b"/>
              <a:pathLst>
                <a:path w="5799291" h="11454391">
                  <a:moveTo>
                    <a:pt x="0" y="0"/>
                  </a:moveTo>
                  <a:lnTo>
                    <a:pt x="5799291" y="0"/>
                  </a:lnTo>
                  <a:lnTo>
                    <a:pt x="5799291" y="11454392"/>
                  </a:lnTo>
                  <a:lnTo>
                    <a:pt x="0" y="11454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78749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955311"/>
              <a:ext cx="5202876" cy="11454391"/>
            </a:xfrm>
            <a:custGeom>
              <a:avLst/>
              <a:gdLst/>
              <a:ahLst/>
              <a:cxnLst/>
              <a:rect l="l" t="t" r="r" b="b"/>
              <a:pathLst>
                <a:path w="5202876" h="11454391">
                  <a:moveTo>
                    <a:pt x="0" y="0"/>
                  </a:moveTo>
                  <a:lnTo>
                    <a:pt x="5202876" y="0"/>
                  </a:lnTo>
                  <a:lnTo>
                    <a:pt x="5202876" y="11454392"/>
                  </a:lnTo>
                  <a:lnTo>
                    <a:pt x="0" y="11454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99240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423986" y="0"/>
              <a:ext cx="8550204" cy="2137551"/>
            </a:xfrm>
            <a:custGeom>
              <a:avLst/>
              <a:gdLst/>
              <a:ahLst/>
              <a:cxnLst/>
              <a:rect l="l" t="t" r="r" b="b"/>
              <a:pathLst>
                <a:path w="8550204" h="2137551">
                  <a:moveTo>
                    <a:pt x="0" y="0"/>
                  </a:moveTo>
                  <a:lnTo>
                    <a:pt x="8550203" y="0"/>
                  </a:lnTo>
                  <a:lnTo>
                    <a:pt x="8550203" y="2137551"/>
                  </a:lnTo>
                  <a:lnTo>
                    <a:pt x="0" y="2137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4016221" y="465569"/>
              <a:ext cx="7365732" cy="9032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75"/>
                </a:lnSpc>
              </a:pPr>
              <a:r>
                <a:rPr lang="en-US" sz="4125">
                  <a:solidFill>
                    <a:srgbClr val="CDC294"/>
                  </a:solidFill>
                  <a:latin typeface="Gagalin"/>
                  <a:ea typeface="Gagalin"/>
                  <a:cs typeface="Gagalin"/>
                  <a:sym typeface="Gagalin"/>
                </a:rPr>
                <a:t>WARDROBE OF CONTENTS</a:t>
              </a:r>
              <a:r>
                <a:rPr lang="en-US" sz="4125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 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836621" y="2892152"/>
            <a:ext cx="8126456" cy="206521"/>
            <a:chOff x="0" y="0"/>
            <a:chExt cx="10835275" cy="27536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1463618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2927236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9" y="0"/>
                  </a:lnTo>
                  <a:lnTo>
                    <a:pt x="1463619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4390855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5854473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7176229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8639847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9371656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9" y="0"/>
                  </a:lnTo>
                  <a:lnTo>
                    <a:pt x="1463619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4836621" y="5143500"/>
            <a:ext cx="8126456" cy="206521"/>
            <a:chOff x="0" y="0"/>
            <a:chExt cx="10835275" cy="27536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1463618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2927236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9" y="0"/>
                  </a:lnTo>
                  <a:lnTo>
                    <a:pt x="1463619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4390855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5854473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7176229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8639847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9371656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9" y="0"/>
                  </a:lnTo>
                  <a:lnTo>
                    <a:pt x="1463619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</p:grpSp>
      <p:grpSp>
        <p:nvGrpSpPr>
          <p:cNvPr id="39" name="Group 39"/>
          <p:cNvGrpSpPr/>
          <p:nvPr/>
        </p:nvGrpSpPr>
        <p:grpSpPr>
          <a:xfrm>
            <a:off x="4836621" y="3959609"/>
            <a:ext cx="8126456" cy="206521"/>
            <a:chOff x="0" y="0"/>
            <a:chExt cx="10835275" cy="27536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>
              <a:off x="1463618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2927236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9" y="0"/>
                  </a:lnTo>
                  <a:lnTo>
                    <a:pt x="1463619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>
              <a:off x="4390855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5854473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7176229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>
              <a:off x="8639847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47" name="Freeform 47"/>
            <p:cNvSpPr/>
            <p:nvPr/>
          </p:nvSpPr>
          <p:spPr>
            <a:xfrm>
              <a:off x="9371656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9" y="0"/>
                  </a:lnTo>
                  <a:lnTo>
                    <a:pt x="1463619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</p:grpSp>
      <p:grpSp>
        <p:nvGrpSpPr>
          <p:cNvPr id="48" name="Group 48"/>
          <p:cNvGrpSpPr/>
          <p:nvPr/>
        </p:nvGrpSpPr>
        <p:grpSpPr>
          <a:xfrm>
            <a:off x="4836621" y="6331096"/>
            <a:ext cx="8126456" cy="206521"/>
            <a:chOff x="0" y="0"/>
            <a:chExt cx="10835275" cy="275361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50" name="Freeform 50"/>
            <p:cNvSpPr/>
            <p:nvPr/>
          </p:nvSpPr>
          <p:spPr>
            <a:xfrm>
              <a:off x="1463618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2927236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9" y="0"/>
                  </a:lnTo>
                  <a:lnTo>
                    <a:pt x="1463619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52" name="Freeform 52"/>
            <p:cNvSpPr/>
            <p:nvPr/>
          </p:nvSpPr>
          <p:spPr>
            <a:xfrm>
              <a:off x="4390855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53" name="Freeform 53"/>
            <p:cNvSpPr/>
            <p:nvPr/>
          </p:nvSpPr>
          <p:spPr>
            <a:xfrm>
              <a:off x="5854473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54" name="Freeform 54"/>
            <p:cNvSpPr/>
            <p:nvPr/>
          </p:nvSpPr>
          <p:spPr>
            <a:xfrm>
              <a:off x="7176229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>
              <a:off x="8639847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56" name="Freeform 56"/>
            <p:cNvSpPr/>
            <p:nvPr/>
          </p:nvSpPr>
          <p:spPr>
            <a:xfrm>
              <a:off x="9371656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9" y="0"/>
                  </a:lnTo>
                  <a:lnTo>
                    <a:pt x="1463619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</p:grpSp>
      <p:grpSp>
        <p:nvGrpSpPr>
          <p:cNvPr id="57" name="Group 57"/>
          <p:cNvGrpSpPr/>
          <p:nvPr/>
        </p:nvGrpSpPr>
        <p:grpSpPr>
          <a:xfrm>
            <a:off x="4836621" y="8480055"/>
            <a:ext cx="8126456" cy="206521"/>
            <a:chOff x="0" y="0"/>
            <a:chExt cx="10835275" cy="275361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>
              <a:off x="1463618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60" name="Freeform 60"/>
            <p:cNvSpPr/>
            <p:nvPr/>
          </p:nvSpPr>
          <p:spPr>
            <a:xfrm>
              <a:off x="2927236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9" y="0"/>
                  </a:lnTo>
                  <a:lnTo>
                    <a:pt x="1463619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61" name="Freeform 61"/>
            <p:cNvSpPr/>
            <p:nvPr/>
          </p:nvSpPr>
          <p:spPr>
            <a:xfrm>
              <a:off x="4390855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>
              <a:off x="5854473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7176229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64" name="Freeform 64"/>
            <p:cNvSpPr/>
            <p:nvPr/>
          </p:nvSpPr>
          <p:spPr>
            <a:xfrm>
              <a:off x="8639847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65" name="Freeform 65"/>
            <p:cNvSpPr/>
            <p:nvPr/>
          </p:nvSpPr>
          <p:spPr>
            <a:xfrm>
              <a:off x="9371656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9" y="0"/>
                  </a:lnTo>
                  <a:lnTo>
                    <a:pt x="1463619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</p:grpSp>
      <p:grpSp>
        <p:nvGrpSpPr>
          <p:cNvPr id="66" name="Group 66"/>
          <p:cNvGrpSpPr/>
          <p:nvPr/>
        </p:nvGrpSpPr>
        <p:grpSpPr>
          <a:xfrm>
            <a:off x="4836621" y="7394867"/>
            <a:ext cx="8126456" cy="206521"/>
            <a:chOff x="0" y="0"/>
            <a:chExt cx="10835275" cy="275361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>
              <a:off x="1463618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69" name="Freeform 69"/>
            <p:cNvSpPr/>
            <p:nvPr/>
          </p:nvSpPr>
          <p:spPr>
            <a:xfrm>
              <a:off x="2927236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9" y="0"/>
                  </a:lnTo>
                  <a:lnTo>
                    <a:pt x="1463619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70" name="Freeform 70"/>
            <p:cNvSpPr/>
            <p:nvPr/>
          </p:nvSpPr>
          <p:spPr>
            <a:xfrm>
              <a:off x="4390855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71" name="Freeform 71"/>
            <p:cNvSpPr/>
            <p:nvPr/>
          </p:nvSpPr>
          <p:spPr>
            <a:xfrm>
              <a:off x="5854473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72" name="Freeform 72"/>
            <p:cNvSpPr/>
            <p:nvPr/>
          </p:nvSpPr>
          <p:spPr>
            <a:xfrm>
              <a:off x="7176229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73" name="Freeform 73"/>
            <p:cNvSpPr/>
            <p:nvPr/>
          </p:nvSpPr>
          <p:spPr>
            <a:xfrm>
              <a:off x="8639847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8" y="0"/>
                  </a:lnTo>
                  <a:lnTo>
                    <a:pt x="1463618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  <p:sp>
          <p:nvSpPr>
            <p:cNvPr id="74" name="Freeform 74"/>
            <p:cNvSpPr/>
            <p:nvPr/>
          </p:nvSpPr>
          <p:spPr>
            <a:xfrm>
              <a:off x="9371656" y="0"/>
              <a:ext cx="1463618" cy="275361"/>
            </a:xfrm>
            <a:custGeom>
              <a:avLst/>
              <a:gdLst/>
              <a:ahLst/>
              <a:cxnLst/>
              <a:rect l="l" t="t" r="r" b="b"/>
              <a:pathLst>
                <a:path w="1463618" h="275361">
                  <a:moveTo>
                    <a:pt x="0" y="0"/>
                  </a:moveTo>
                  <a:lnTo>
                    <a:pt x="1463619" y="0"/>
                  </a:lnTo>
                  <a:lnTo>
                    <a:pt x="1463619" y="275361"/>
                  </a:lnTo>
                  <a:lnTo>
                    <a:pt x="0" y="2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386" r="-32334"/>
              </a:stretch>
            </a:blipFill>
          </p:spPr>
        </p:sp>
      </p:grpSp>
      <p:sp>
        <p:nvSpPr>
          <p:cNvPr id="75" name="TextBox 75"/>
          <p:cNvSpPr txBox="1"/>
          <p:nvPr/>
        </p:nvSpPr>
        <p:spPr>
          <a:xfrm>
            <a:off x="7802093" y="2123012"/>
            <a:ext cx="2195512" cy="60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5"/>
              </a:lnSpc>
            </a:pPr>
            <a:r>
              <a:rPr lang="en-US" sz="353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The Team  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7860117" y="3184398"/>
            <a:ext cx="1798737" cy="60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5"/>
              </a:lnSpc>
            </a:pPr>
            <a:r>
              <a:rPr lang="en-US" sz="353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Problem 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7772011" y="4309295"/>
            <a:ext cx="1974949" cy="60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5"/>
              </a:lnSpc>
            </a:pPr>
            <a:r>
              <a:rPr lang="en-US" sz="353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Solutions 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6787160" y="5435746"/>
            <a:ext cx="4225379" cy="60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5"/>
              </a:lnSpc>
            </a:pPr>
            <a:r>
              <a:rPr lang="en-US" sz="353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Determining Objects 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7413280" y="6690017"/>
            <a:ext cx="2973139" cy="60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5"/>
              </a:lnSpc>
            </a:pPr>
            <a:r>
              <a:rPr lang="en-US" sz="353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Class Diagram 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7985133" y="7620438"/>
            <a:ext cx="1548705" cy="60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5"/>
              </a:lnSpc>
            </a:pPr>
            <a:r>
              <a:rPr lang="en-US" sz="353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Classes 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8073537" y="8705626"/>
            <a:ext cx="1621929" cy="60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5"/>
              </a:lnSpc>
            </a:pPr>
            <a:r>
              <a:rPr lang="en-US" sz="353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Project  </a:t>
            </a:r>
          </a:p>
        </p:txBody>
      </p:sp>
      <p:grpSp>
        <p:nvGrpSpPr>
          <p:cNvPr id="82" name="Group 82"/>
          <p:cNvGrpSpPr/>
          <p:nvPr/>
        </p:nvGrpSpPr>
        <p:grpSpPr>
          <a:xfrm>
            <a:off x="244517" y="244517"/>
            <a:ext cx="2318137" cy="1034609"/>
            <a:chOff x="0" y="0"/>
            <a:chExt cx="3090849" cy="1379479"/>
          </a:xfrm>
        </p:grpSpPr>
        <p:sp>
          <p:nvSpPr>
            <p:cNvPr id="83" name="TextBox 83"/>
            <p:cNvSpPr txBox="1"/>
            <p:nvPr/>
          </p:nvSpPr>
          <p:spPr>
            <a:xfrm>
              <a:off x="1106990" y="729316"/>
              <a:ext cx="1555251" cy="466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7"/>
                </a:lnSpc>
              </a:pPr>
              <a:r>
                <a:rPr lang="en-US" sz="2487" spc="-156">
                  <a:solidFill>
                    <a:srgbClr val="000000"/>
                  </a:solidFill>
                  <a:latin typeface="Horizon"/>
                  <a:ea typeface="Horizon"/>
                  <a:cs typeface="Horizon"/>
                  <a:sym typeface="Horizon"/>
                </a:rPr>
                <a:t>GORI</a:t>
              </a:r>
            </a:p>
          </p:txBody>
        </p:sp>
        <p:sp>
          <p:nvSpPr>
            <p:cNvPr id="84" name="Freeform 84"/>
            <p:cNvSpPr/>
            <p:nvPr/>
          </p:nvSpPr>
          <p:spPr>
            <a:xfrm>
              <a:off x="0" y="0"/>
              <a:ext cx="1379479" cy="1379479"/>
            </a:xfrm>
            <a:custGeom>
              <a:avLst/>
              <a:gdLst/>
              <a:ahLst/>
              <a:cxnLst/>
              <a:rect l="l" t="t" r="r" b="b"/>
              <a:pathLst>
                <a:path w="1379479" h="1379479">
                  <a:moveTo>
                    <a:pt x="0" y="0"/>
                  </a:moveTo>
                  <a:lnTo>
                    <a:pt x="1379479" y="0"/>
                  </a:lnTo>
                  <a:lnTo>
                    <a:pt x="1379479" y="1379479"/>
                  </a:lnTo>
                  <a:lnTo>
                    <a:pt x="0" y="1379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5" name="Freeform 85"/>
            <p:cNvSpPr/>
            <p:nvPr/>
          </p:nvSpPr>
          <p:spPr>
            <a:xfrm>
              <a:off x="2662241" y="689739"/>
              <a:ext cx="428608" cy="428608"/>
            </a:xfrm>
            <a:custGeom>
              <a:avLst/>
              <a:gdLst/>
              <a:ahLst/>
              <a:cxnLst/>
              <a:rect l="l" t="t" r="r" b="b"/>
              <a:pathLst>
                <a:path w="428608" h="428608">
                  <a:moveTo>
                    <a:pt x="0" y="0"/>
                  </a:moveTo>
                  <a:lnTo>
                    <a:pt x="428608" y="0"/>
                  </a:lnTo>
                  <a:lnTo>
                    <a:pt x="428608" y="428609"/>
                  </a:lnTo>
                  <a:lnTo>
                    <a:pt x="0" y="428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4600" flipV="1">
            <a:off x="4206362" y="-139831"/>
            <a:ext cx="7315200" cy="3383280"/>
          </a:xfrm>
          <a:custGeom>
            <a:avLst/>
            <a:gdLst/>
            <a:ahLst/>
            <a:cxnLst/>
            <a:rect l="l" t="t" r="r" b="b"/>
            <a:pathLst>
              <a:path w="7315200" h="3383280">
                <a:moveTo>
                  <a:pt x="0" y="3383280"/>
                </a:moveTo>
                <a:lnTo>
                  <a:pt x="7315200" y="3383280"/>
                </a:lnTo>
                <a:lnTo>
                  <a:pt x="7315200" y="0"/>
                </a:lnTo>
                <a:lnTo>
                  <a:pt x="0" y="0"/>
                </a:lnTo>
                <a:lnTo>
                  <a:pt x="0" y="338328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36642" y="-4683274"/>
            <a:ext cx="10242361" cy="7622658"/>
            <a:chOff x="0" y="0"/>
            <a:chExt cx="2697576" cy="2007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7576" cy="2007614"/>
            </a:xfrm>
            <a:custGeom>
              <a:avLst/>
              <a:gdLst/>
              <a:ahLst/>
              <a:cxnLst/>
              <a:rect l="l" t="t" r="r" b="b"/>
              <a:pathLst>
                <a:path w="2697576" h="2007614">
                  <a:moveTo>
                    <a:pt x="75587" y="0"/>
                  </a:moveTo>
                  <a:lnTo>
                    <a:pt x="2621989" y="0"/>
                  </a:lnTo>
                  <a:cubicBezTo>
                    <a:pt x="2642036" y="0"/>
                    <a:pt x="2661262" y="7964"/>
                    <a:pt x="2675437" y="22139"/>
                  </a:cubicBezTo>
                  <a:cubicBezTo>
                    <a:pt x="2689613" y="36314"/>
                    <a:pt x="2697576" y="55540"/>
                    <a:pt x="2697576" y="75587"/>
                  </a:cubicBezTo>
                  <a:lnTo>
                    <a:pt x="2697576" y="1932026"/>
                  </a:lnTo>
                  <a:cubicBezTo>
                    <a:pt x="2697576" y="1952073"/>
                    <a:pt x="2689613" y="1971299"/>
                    <a:pt x="2675437" y="1985475"/>
                  </a:cubicBezTo>
                  <a:cubicBezTo>
                    <a:pt x="2661262" y="1999650"/>
                    <a:pt x="2642036" y="2007614"/>
                    <a:pt x="2621989" y="2007614"/>
                  </a:cubicBezTo>
                  <a:lnTo>
                    <a:pt x="75587" y="2007614"/>
                  </a:lnTo>
                  <a:cubicBezTo>
                    <a:pt x="55540" y="2007614"/>
                    <a:pt x="36314" y="1999650"/>
                    <a:pt x="22139" y="1985475"/>
                  </a:cubicBezTo>
                  <a:cubicBezTo>
                    <a:pt x="7964" y="1971299"/>
                    <a:pt x="0" y="1952073"/>
                    <a:pt x="0" y="1932026"/>
                  </a:cubicBezTo>
                  <a:lnTo>
                    <a:pt x="0" y="75587"/>
                  </a:lnTo>
                  <a:cubicBezTo>
                    <a:pt x="0" y="55540"/>
                    <a:pt x="7964" y="36314"/>
                    <a:pt x="22139" y="22139"/>
                  </a:cubicBezTo>
                  <a:cubicBezTo>
                    <a:pt x="36314" y="7964"/>
                    <a:pt x="55540" y="0"/>
                    <a:pt x="75587" y="0"/>
                  </a:cubicBezTo>
                  <a:close/>
                </a:path>
              </a:pathLst>
            </a:custGeom>
            <a:solidFill>
              <a:srgbClr val="45413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97576" cy="2045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190181" y="1028700"/>
            <a:ext cx="6138237" cy="9181341"/>
            <a:chOff x="0" y="0"/>
            <a:chExt cx="1616655" cy="24181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6655" cy="2418131"/>
            </a:xfrm>
            <a:custGeom>
              <a:avLst/>
              <a:gdLst/>
              <a:ahLst/>
              <a:cxnLst/>
              <a:rect l="l" t="t" r="r" b="b"/>
              <a:pathLst>
                <a:path w="1616655" h="2418131">
                  <a:moveTo>
                    <a:pt x="126126" y="0"/>
                  </a:moveTo>
                  <a:lnTo>
                    <a:pt x="1490529" y="0"/>
                  </a:lnTo>
                  <a:cubicBezTo>
                    <a:pt x="1523980" y="0"/>
                    <a:pt x="1556060" y="13288"/>
                    <a:pt x="1579714" y="36941"/>
                  </a:cubicBezTo>
                  <a:cubicBezTo>
                    <a:pt x="1603367" y="60595"/>
                    <a:pt x="1616655" y="92675"/>
                    <a:pt x="1616655" y="126126"/>
                  </a:cubicBezTo>
                  <a:lnTo>
                    <a:pt x="1616655" y="2292005"/>
                  </a:lnTo>
                  <a:cubicBezTo>
                    <a:pt x="1616655" y="2361662"/>
                    <a:pt x="1560186" y="2418131"/>
                    <a:pt x="1490529" y="2418131"/>
                  </a:cubicBezTo>
                  <a:lnTo>
                    <a:pt x="126126" y="2418131"/>
                  </a:lnTo>
                  <a:cubicBezTo>
                    <a:pt x="56469" y="2418131"/>
                    <a:pt x="0" y="2361662"/>
                    <a:pt x="0" y="2292005"/>
                  </a:cubicBezTo>
                  <a:lnTo>
                    <a:pt x="0" y="126126"/>
                  </a:lnTo>
                  <a:cubicBezTo>
                    <a:pt x="0" y="56469"/>
                    <a:pt x="56469" y="0"/>
                    <a:pt x="1261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54133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16655" cy="2456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11074" y="6373176"/>
            <a:ext cx="7505288" cy="3049815"/>
            <a:chOff x="0" y="0"/>
            <a:chExt cx="1976701" cy="8032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76701" cy="803243"/>
            </a:xfrm>
            <a:custGeom>
              <a:avLst/>
              <a:gdLst/>
              <a:ahLst/>
              <a:cxnLst/>
              <a:rect l="l" t="t" r="r" b="b"/>
              <a:pathLst>
                <a:path w="1976701" h="803243">
                  <a:moveTo>
                    <a:pt x="20631" y="0"/>
                  </a:moveTo>
                  <a:lnTo>
                    <a:pt x="1956071" y="0"/>
                  </a:lnTo>
                  <a:cubicBezTo>
                    <a:pt x="1961542" y="0"/>
                    <a:pt x="1966790" y="2174"/>
                    <a:pt x="1970659" y="6043"/>
                  </a:cubicBezTo>
                  <a:cubicBezTo>
                    <a:pt x="1974528" y="9912"/>
                    <a:pt x="1976701" y="15159"/>
                    <a:pt x="1976701" y="20631"/>
                  </a:cubicBezTo>
                  <a:lnTo>
                    <a:pt x="1976701" y="782613"/>
                  </a:lnTo>
                  <a:cubicBezTo>
                    <a:pt x="1976701" y="788084"/>
                    <a:pt x="1974528" y="793332"/>
                    <a:pt x="1970659" y="797201"/>
                  </a:cubicBezTo>
                  <a:cubicBezTo>
                    <a:pt x="1966790" y="801070"/>
                    <a:pt x="1961542" y="803243"/>
                    <a:pt x="1956071" y="803243"/>
                  </a:cubicBezTo>
                  <a:lnTo>
                    <a:pt x="20631" y="803243"/>
                  </a:lnTo>
                  <a:cubicBezTo>
                    <a:pt x="15159" y="803243"/>
                    <a:pt x="9912" y="801070"/>
                    <a:pt x="6043" y="797201"/>
                  </a:cubicBezTo>
                  <a:cubicBezTo>
                    <a:pt x="2174" y="793332"/>
                    <a:pt x="0" y="788084"/>
                    <a:pt x="0" y="782613"/>
                  </a:cubicBezTo>
                  <a:lnTo>
                    <a:pt x="0" y="20631"/>
                  </a:lnTo>
                  <a:cubicBezTo>
                    <a:pt x="0" y="15159"/>
                    <a:pt x="2174" y="9912"/>
                    <a:pt x="6043" y="6043"/>
                  </a:cubicBezTo>
                  <a:cubicBezTo>
                    <a:pt x="9912" y="2174"/>
                    <a:pt x="15159" y="0"/>
                    <a:pt x="206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4133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976701" cy="841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72351" y="6144576"/>
            <a:ext cx="4058609" cy="0"/>
          </a:xfrm>
          <a:prstGeom prst="line">
            <a:avLst/>
          </a:prstGeom>
          <a:ln w="38100" cap="flat">
            <a:solidFill>
              <a:srgbClr val="4541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5400000">
            <a:off x="5462496" y="5767758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6" y="0"/>
                </a:lnTo>
                <a:lnTo>
                  <a:pt x="449356" y="753636"/>
                </a:lnTo>
                <a:lnTo>
                  <a:pt x="0" y="753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5400000">
            <a:off x="15890385" y="9338303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6" y="0"/>
                </a:lnTo>
                <a:lnTo>
                  <a:pt x="449356" y="753635"/>
                </a:lnTo>
                <a:lnTo>
                  <a:pt x="0" y="753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995189" y="8954290"/>
            <a:ext cx="1060443" cy="468701"/>
          </a:xfrm>
          <a:custGeom>
            <a:avLst/>
            <a:gdLst/>
            <a:ahLst/>
            <a:cxnLst/>
            <a:rect l="l" t="t" r="r" b="b"/>
            <a:pathLst>
              <a:path w="1060443" h="468701">
                <a:moveTo>
                  <a:pt x="0" y="0"/>
                </a:moveTo>
                <a:lnTo>
                  <a:pt x="1060443" y="0"/>
                </a:lnTo>
                <a:lnTo>
                  <a:pt x="1060443" y="468701"/>
                </a:lnTo>
                <a:lnTo>
                  <a:pt x="0" y="468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78738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07703" y="6578804"/>
            <a:ext cx="6862593" cy="242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 spc="-96">
                <a:solidFill>
                  <a:srgbClr val="1B180F"/>
                </a:solidFill>
                <a:latin typeface="Be Vietnam Medium"/>
                <a:ea typeface="Be Vietnam Medium"/>
                <a:cs typeface="Be Vietnam Medium"/>
                <a:sym typeface="Be Vietnam Medium"/>
              </a:rPr>
              <a:t>Software developers and tech experts of Algorix                 a software development company  that will handle the issue of counterfeited products </a:t>
            </a:r>
          </a:p>
        </p:txBody>
      </p:sp>
      <p:sp>
        <p:nvSpPr>
          <p:cNvPr id="17" name="Freeform 17"/>
          <p:cNvSpPr/>
          <p:nvPr/>
        </p:nvSpPr>
        <p:spPr>
          <a:xfrm rot="844600" flipV="1">
            <a:off x="4358762" y="12569"/>
            <a:ext cx="7315200" cy="3383280"/>
          </a:xfrm>
          <a:custGeom>
            <a:avLst/>
            <a:gdLst/>
            <a:ahLst/>
            <a:cxnLst/>
            <a:rect l="l" t="t" r="r" b="b"/>
            <a:pathLst>
              <a:path w="7315200" h="3383280">
                <a:moveTo>
                  <a:pt x="0" y="3383280"/>
                </a:moveTo>
                <a:lnTo>
                  <a:pt x="7315200" y="3383280"/>
                </a:lnTo>
                <a:lnTo>
                  <a:pt x="7315200" y="0"/>
                </a:lnTo>
                <a:lnTo>
                  <a:pt x="0" y="0"/>
                </a:lnTo>
                <a:lnTo>
                  <a:pt x="0" y="338328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244338" y="137673"/>
            <a:ext cx="2347934" cy="1047908"/>
            <a:chOff x="0" y="0"/>
            <a:chExt cx="3130579" cy="1397211"/>
          </a:xfrm>
        </p:grpSpPr>
        <p:sp>
          <p:nvSpPr>
            <p:cNvPr id="19" name="TextBox 19"/>
            <p:cNvSpPr txBox="1"/>
            <p:nvPr/>
          </p:nvSpPr>
          <p:spPr>
            <a:xfrm>
              <a:off x="1121219" y="728799"/>
              <a:ext cx="1575242" cy="465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21"/>
                </a:lnSpc>
              </a:pPr>
              <a:r>
                <a:rPr lang="en-US" sz="2417" spc="-152">
                  <a:solidFill>
                    <a:srgbClr val="000000"/>
                  </a:solidFill>
                  <a:latin typeface="Horizon"/>
                  <a:ea typeface="Horizon"/>
                  <a:cs typeface="Horizon"/>
                  <a:sym typeface="Horizon"/>
                </a:rPr>
                <a:t>GORI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1397211" cy="1397211"/>
            </a:xfrm>
            <a:custGeom>
              <a:avLst/>
              <a:gdLst/>
              <a:ahLst/>
              <a:cxnLst/>
              <a:rect l="l" t="t" r="r" b="b"/>
              <a:pathLst>
                <a:path w="1397211" h="1397211">
                  <a:moveTo>
                    <a:pt x="0" y="0"/>
                  </a:moveTo>
                  <a:lnTo>
                    <a:pt x="1397211" y="0"/>
                  </a:lnTo>
                  <a:lnTo>
                    <a:pt x="1397211" y="1397211"/>
                  </a:lnTo>
                  <a:lnTo>
                    <a:pt x="0" y="1397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2696461" y="698605"/>
              <a:ext cx="434118" cy="434118"/>
            </a:xfrm>
            <a:custGeom>
              <a:avLst/>
              <a:gdLst/>
              <a:ahLst/>
              <a:cxnLst/>
              <a:rect l="l" t="t" r="r" b="b"/>
              <a:pathLst>
                <a:path w="434118" h="434118">
                  <a:moveTo>
                    <a:pt x="0" y="0"/>
                  </a:moveTo>
                  <a:lnTo>
                    <a:pt x="434118" y="0"/>
                  </a:lnTo>
                  <a:lnTo>
                    <a:pt x="434118" y="434118"/>
                  </a:lnTo>
                  <a:lnTo>
                    <a:pt x="0" y="434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511074" y="3849206"/>
            <a:ext cx="11146737" cy="2220382"/>
            <a:chOff x="0" y="0"/>
            <a:chExt cx="14862316" cy="2960509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90515"/>
              <a:ext cx="6159848" cy="2670409"/>
              <a:chOff x="0" y="0"/>
              <a:chExt cx="1216760" cy="527488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216760" cy="527488"/>
              </a:xfrm>
              <a:custGeom>
                <a:avLst/>
                <a:gdLst/>
                <a:ahLst/>
                <a:cxnLst/>
                <a:rect l="l" t="t" r="r" b="b"/>
                <a:pathLst>
                  <a:path w="1216760" h="527488">
                    <a:moveTo>
                      <a:pt x="33516" y="0"/>
                    </a:moveTo>
                    <a:lnTo>
                      <a:pt x="1183245" y="0"/>
                    </a:lnTo>
                    <a:cubicBezTo>
                      <a:pt x="1192133" y="0"/>
                      <a:pt x="1200658" y="3531"/>
                      <a:pt x="1206944" y="9817"/>
                    </a:cubicBezTo>
                    <a:cubicBezTo>
                      <a:pt x="1213229" y="16102"/>
                      <a:pt x="1216760" y="24627"/>
                      <a:pt x="1216760" y="33516"/>
                    </a:cubicBezTo>
                    <a:lnTo>
                      <a:pt x="1216760" y="493973"/>
                    </a:lnTo>
                    <a:cubicBezTo>
                      <a:pt x="1216760" y="512483"/>
                      <a:pt x="1201755" y="527488"/>
                      <a:pt x="1183245" y="527488"/>
                    </a:cubicBezTo>
                    <a:lnTo>
                      <a:pt x="33516" y="527488"/>
                    </a:lnTo>
                    <a:cubicBezTo>
                      <a:pt x="24627" y="527488"/>
                      <a:pt x="16102" y="523957"/>
                      <a:pt x="9817" y="517672"/>
                    </a:cubicBezTo>
                    <a:cubicBezTo>
                      <a:pt x="3531" y="511386"/>
                      <a:pt x="0" y="502861"/>
                      <a:pt x="0" y="493973"/>
                    </a:cubicBezTo>
                    <a:lnTo>
                      <a:pt x="0" y="33516"/>
                    </a:lnTo>
                    <a:cubicBezTo>
                      <a:pt x="0" y="15005"/>
                      <a:pt x="15005" y="0"/>
                      <a:pt x="33516" y="0"/>
                    </a:cubicBezTo>
                    <a:close/>
                  </a:path>
                </a:pathLst>
              </a:custGeom>
              <a:solidFill>
                <a:srgbClr val="454133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216760" cy="5655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748370" y="-166660"/>
              <a:ext cx="5650673" cy="3036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593"/>
                </a:lnSpc>
              </a:pPr>
              <a:r>
                <a:rPr lang="en-US" sz="13280" b="1">
                  <a:solidFill>
                    <a:srgbClr val="1B180F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THE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6399043" y="-285750"/>
              <a:ext cx="8463273" cy="3246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920"/>
                </a:lnSpc>
              </a:pPr>
              <a:r>
                <a:rPr lang="en-US" sz="14228" b="1" dirty="0">
                  <a:solidFill>
                    <a:srgbClr val="454133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TEAM</a:t>
              </a:r>
            </a:p>
          </p:txBody>
        </p:sp>
      </p:grpSp>
      <p:sp>
        <p:nvSpPr>
          <p:cNvPr id="28" name="AutoShape 28"/>
          <p:cNvSpPr/>
          <p:nvPr/>
        </p:nvSpPr>
        <p:spPr>
          <a:xfrm>
            <a:off x="2592272" y="7353300"/>
            <a:ext cx="107380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H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2459" y="203046"/>
            <a:ext cx="2347934" cy="1047908"/>
            <a:chOff x="0" y="0"/>
            <a:chExt cx="3130579" cy="1397211"/>
          </a:xfrm>
        </p:grpSpPr>
        <p:sp>
          <p:nvSpPr>
            <p:cNvPr id="3" name="TextBox 3"/>
            <p:cNvSpPr txBox="1"/>
            <p:nvPr/>
          </p:nvSpPr>
          <p:spPr>
            <a:xfrm>
              <a:off x="1121219" y="728799"/>
              <a:ext cx="1575242" cy="465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21"/>
                </a:lnSpc>
              </a:pPr>
              <a:r>
                <a:rPr lang="en-US" sz="2417" spc="-152">
                  <a:solidFill>
                    <a:srgbClr val="000000"/>
                  </a:solidFill>
                  <a:latin typeface="Horizon"/>
                  <a:ea typeface="Horizon"/>
                  <a:cs typeface="Horizon"/>
                  <a:sym typeface="Horizon"/>
                </a:rPr>
                <a:t>GORI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397211" cy="1397211"/>
            </a:xfrm>
            <a:custGeom>
              <a:avLst/>
              <a:gdLst/>
              <a:ahLst/>
              <a:cxnLst/>
              <a:rect l="l" t="t" r="r" b="b"/>
              <a:pathLst>
                <a:path w="1397211" h="1397211">
                  <a:moveTo>
                    <a:pt x="0" y="0"/>
                  </a:moveTo>
                  <a:lnTo>
                    <a:pt x="1397211" y="0"/>
                  </a:lnTo>
                  <a:lnTo>
                    <a:pt x="1397211" y="1397211"/>
                  </a:lnTo>
                  <a:lnTo>
                    <a:pt x="0" y="1397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696461" y="698605"/>
              <a:ext cx="434118" cy="434118"/>
            </a:xfrm>
            <a:custGeom>
              <a:avLst/>
              <a:gdLst/>
              <a:ahLst/>
              <a:cxnLst/>
              <a:rect l="l" t="t" r="r" b="b"/>
              <a:pathLst>
                <a:path w="434118" h="434118">
                  <a:moveTo>
                    <a:pt x="0" y="0"/>
                  </a:moveTo>
                  <a:lnTo>
                    <a:pt x="434118" y="0"/>
                  </a:lnTo>
                  <a:lnTo>
                    <a:pt x="434118" y="434118"/>
                  </a:lnTo>
                  <a:lnTo>
                    <a:pt x="0" y="434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405248" y="9620591"/>
            <a:ext cx="2551524" cy="508253"/>
            <a:chOff x="0" y="0"/>
            <a:chExt cx="3402032" cy="67767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20719"/>
              <a:ext cx="1410009" cy="611265"/>
              <a:chOff x="0" y="0"/>
              <a:chExt cx="1216760" cy="52748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16760" cy="527488"/>
              </a:xfrm>
              <a:custGeom>
                <a:avLst/>
                <a:gdLst/>
                <a:ahLst/>
                <a:cxnLst/>
                <a:rect l="l" t="t" r="r" b="b"/>
                <a:pathLst>
                  <a:path w="1216760" h="527488">
                    <a:moveTo>
                      <a:pt x="33516" y="0"/>
                    </a:moveTo>
                    <a:lnTo>
                      <a:pt x="1183245" y="0"/>
                    </a:lnTo>
                    <a:cubicBezTo>
                      <a:pt x="1192133" y="0"/>
                      <a:pt x="1200658" y="3531"/>
                      <a:pt x="1206944" y="9817"/>
                    </a:cubicBezTo>
                    <a:cubicBezTo>
                      <a:pt x="1213229" y="16102"/>
                      <a:pt x="1216760" y="24627"/>
                      <a:pt x="1216760" y="33516"/>
                    </a:cubicBezTo>
                    <a:lnTo>
                      <a:pt x="1216760" y="493973"/>
                    </a:lnTo>
                    <a:cubicBezTo>
                      <a:pt x="1216760" y="512483"/>
                      <a:pt x="1201755" y="527488"/>
                      <a:pt x="1183245" y="527488"/>
                    </a:cubicBezTo>
                    <a:lnTo>
                      <a:pt x="33516" y="527488"/>
                    </a:lnTo>
                    <a:cubicBezTo>
                      <a:pt x="24627" y="527488"/>
                      <a:pt x="16102" y="523957"/>
                      <a:pt x="9817" y="517672"/>
                    </a:cubicBezTo>
                    <a:cubicBezTo>
                      <a:pt x="3531" y="511386"/>
                      <a:pt x="0" y="502861"/>
                      <a:pt x="0" y="493973"/>
                    </a:cubicBezTo>
                    <a:lnTo>
                      <a:pt x="0" y="33516"/>
                    </a:lnTo>
                    <a:cubicBezTo>
                      <a:pt x="0" y="15005"/>
                      <a:pt x="15005" y="0"/>
                      <a:pt x="33516" y="0"/>
                    </a:cubicBezTo>
                    <a:close/>
                  </a:path>
                </a:pathLst>
              </a:custGeom>
              <a:solidFill>
                <a:srgbClr val="454133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216760" cy="5655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71304" y="-36431"/>
              <a:ext cx="1293457" cy="693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56"/>
                </a:lnSpc>
              </a:pPr>
              <a:r>
                <a:rPr lang="en-US" sz="3040" b="1">
                  <a:solidFill>
                    <a:srgbClr val="1B180F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THE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464762" y="-76200"/>
              <a:ext cx="1937271" cy="753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9"/>
                </a:lnSpc>
              </a:pPr>
              <a:r>
                <a:rPr lang="en-US" sz="3256" b="1">
                  <a:solidFill>
                    <a:srgbClr val="454133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TEAM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678113" y="727000"/>
            <a:ext cx="4061027" cy="4458584"/>
          </a:xfrm>
          <a:custGeom>
            <a:avLst/>
            <a:gdLst/>
            <a:ahLst/>
            <a:cxnLst/>
            <a:rect l="l" t="t" r="r" b="b"/>
            <a:pathLst>
              <a:path w="4061027" h="4458584">
                <a:moveTo>
                  <a:pt x="0" y="0"/>
                </a:moveTo>
                <a:lnTo>
                  <a:pt x="4061027" y="0"/>
                </a:lnTo>
                <a:lnTo>
                  <a:pt x="4061027" y="4458584"/>
                </a:lnTo>
                <a:lnTo>
                  <a:pt x="0" y="44585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 dirty="0"/>
          </a:p>
        </p:txBody>
      </p:sp>
      <p:sp>
        <p:nvSpPr>
          <p:cNvPr id="13" name="Freeform 13"/>
          <p:cNvSpPr/>
          <p:nvPr/>
        </p:nvSpPr>
        <p:spPr>
          <a:xfrm>
            <a:off x="13878365" y="458619"/>
            <a:ext cx="4045928" cy="3782943"/>
          </a:xfrm>
          <a:custGeom>
            <a:avLst/>
            <a:gdLst/>
            <a:ahLst/>
            <a:cxnLst/>
            <a:rect l="l" t="t" r="r" b="b"/>
            <a:pathLst>
              <a:path w="4045928" h="3782943">
                <a:moveTo>
                  <a:pt x="0" y="0"/>
                </a:moveTo>
                <a:lnTo>
                  <a:pt x="4045928" y="0"/>
                </a:lnTo>
                <a:lnTo>
                  <a:pt x="4045928" y="3782943"/>
                </a:lnTo>
                <a:lnTo>
                  <a:pt x="0" y="3782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724078" y="4941646"/>
            <a:ext cx="4535222" cy="4102486"/>
          </a:xfrm>
          <a:custGeom>
            <a:avLst/>
            <a:gdLst/>
            <a:ahLst/>
            <a:cxnLst/>
            <a:rect l="l" t="t" r="r" b="b"/>
            <a:pathLst>
              <a:path w="4535222" h="4102486">
                <a:moveTo>
                  <a:pt x="0" y="0"/>
                </a:moveTo>
                <a:lnTo>
                  <a:pt x="4535222" y="0"/>
                </a:lnTo>
                <a:lnTo>
                  <a:pt x="4535222" y="4102487"/>
                </a:lnTo>
                <a:lnTo>
                  <a:pt x="0" y="41024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761010">
            <a:off x="1777258" y="5739052"/>
            <a:ext cx="4048862" cy="3736762"/>
          </a:xfrm>
          <a:custGeom>
            <a:avLst/>
            <a:gdLst/>
            <a:ahLst/>
            <a:cxnLst/>
            <a:rect l="l" t="t" r="r" b="b"/>
            <a:pathLst>
              <a:path w="4048862" h="3736762">
                <a:moveTo>
                  <a:pt x="0" y="0"/>
                </a:moveTo>
                <a:lnTo>
                  <a:pt x="4048862" y="0"/>
                </a:lnTo>
                <a:lnTo>
                  <a:pt x="4048862" y="3736762"/>
                </a:lnTo>
                <a:lnTo>
                  <a:pt x="0" y="37367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7214446" y="2406353"/>
            <a:ext cx="4482137" cy="4136639"/>
            <a:chOff x="0" y="0"/>
            <a:chExt cx="5976183" cy="55155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976183" cy="5515519"/>
            </a:xfrm>
            <a:custGeom>
              <a:avLst/>
              <a:gdLst/>
              <a:ahLst/>
              <a:cxnLst/>
              <a:rect l="l" t="t" r="r" b="b"/>
              <a:pathLst>
                <a:path w="5976183" h="5515519">
                  <a:moveTo>
                    <a:pt x="0" y="0"/>
                  </a:moveTo>
                  <a:lnTo>
                    <a:pt x="5976183" y="0"/>
                  </a:lnTo>
                  <a:lnTo>
                    <a:pt x="5976183" y="5515519"/>
                  </a:lnTo>
                  <a:lnTo>
                    <a:pt x="0" y="5515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-976822">
              <a:off x="604509" y="227368"/>
              <a:ext cx="1757079" cy="943698"/>
            </a:xfrm>
            <a:custGeom>
              <a:avLst/>
              <a:gdLst/>
              <a:ahLst/>
              <a:cxnLst/>
              <a:rect l="l" t="t" r="r" b="b"/>
              <a:pathLst>
                <a:path w="1757079" h="943698">
                  <a:moveTo>
                    <a:pt x="0" y="0"/>
                  </a:moveTo>
                  <a:lnTo>
                    <a:pt x="1757079" y="0"/>
                  </a:lnTo>
                  <a:lnTo>
                    <a:pt x="1757079" y="943697"/>
                  </a:lnTo>
                  <a:lnTo>
                    <a:pt x="0" y="943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2429093" y="3724546"/>
              <a:ext cx="1117998" cy="1127393"/>
            </a:xfrm>
            <a:custGeom>
              <a:avLst/>
              <a:gdLst/>
              <a:ahLst/>
              <a:cxnLst/>
              <a:rect l="l" t="t" r="r" b="b"/>
              <a:pathLst>
                <a:path w="1117998" h="1127393">
                  <a:moveTo>
                    <a:pt x="0" y="0"/>
                  </a:moveTo>
                  <a:lnTo>
                    <a:pt x="1117997" y="0"/>
                  </a:lnTo>
                  <a:lnTo>
                    <a:pt x="1117997" y="1127393"/>
                  </a:lnTo>
                  <a:lnTo>
                    <a:pt x="0" y="1127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 rot="-4847870">
            <a:off x="5250647" y="7511183"/>
            <a:ext cx="1555909" cy="2057400"/>
          </a:xfrm>
          <a:custGeom>
            <a:avLst/>
            <a:gdLst/>
            <a:ahLst/>
            <a:cxnLst/>
            <a:rect l="l" t="t" r="r" b="b"/>
            <a:pathLst>
              <a:path w="1555909" h="2057400">
                <a:moveTo>
                  <a:pt x="0" y="0"/>
                </a:moveTo>
                <a:lnTo>
                  <a:pt x="1555909" y="0"/>
                </a:lnTo>
                <a:lnTo>
                  <a:pt x="155590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028601" y="6378346"/>
            <a:ext cx="755889" cy="1229087"/>
          </a:xfrm>
          <a:custGeom>
            <a:avLst/>
            <a:gdLst/>
            <a:ahLst/>
            <a:cxnLst/>
            <a:rect l="l" t="t" r="r" b="b"/>
            <a:pathLst>
              <a:path w="755889" h="1229087">
                <a:moveTo>
                  <a:pt x="0" y="0"/>
                </a:moveTo>
                <a:lnTo>
                  <a:pt x="755889" y="0"/>
                </a:lnTo>
                <a:lnTo>
                  <a:pt x="755889" y="1229087"/>
                </a:lnTo>
                <a:lnTo>
                  <a:pt x="0" y="122908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7651970" y="6601029"/>
            <a:ext cx="3367531" cy="690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2"/>
              </a:lnSpc>
            </a:pPr>
            <a:r>
              <a:rPr lang="en-US" sz="5281">
                <a:solidFill>
                  <a:srgbClr val="593B2B"/>
                </a:solidFill>
                <a:latin typeface="Shrikhand"/>
                <a:ea typeface="Shrikhand"/>
                <a:cs typeface="Shrikhand"/>
                <a:sym typeface="Shrikhand"/>
              </a:rPr>
              <a:t>Pearly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019501" y="962894"/>
            <a:ext cx="3367531" cy="690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2"/>
              </a:lnSpc>
            </a:pPr>
            <a:r>
              <a:rPr lang="en-US" sz="5281">
                <a:solidFill>
                  <a:srgbClr val="593B2B"/>
                </a:solidFill>
                <a:latin typeface="Shrikhand"/>
                <a:ea typeface="Shrikhand"/>
                <a:cs typeface="Shrikhand"/>
                <a:sym typeface="Shrikhand"/>
              </a:rPr>
              <a:t>Jaru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94599" y="9158433"/>
            <a:ext cx="3367531" cy="690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2"/>
              </a:lnSpc>
            </a:pPr>
            <a:r>
              <a:rPr lang="en-US" sz="5281">
                <a:solidFill>
                  <a:srgbClr val="593B2B"/>
                </a:solidFill>
                <a:latin typeface="Shrikhand"/>
                <a:ea typeface="Shrikhand"/>
                <a:cs typeface="Shrikhand"/>
                <a:sym typeface="Shrikhand"/>
              </a:rPr>
              <a:t>Razo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017214" y="9372600"/>
            <a:ext cx="3151257" cy="638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3"/>
              </a:lnSpc>
            </a:pPr>
            <a:r>
              <a:rPr lang="en-US" sz="4942">
                <a:solidFill>
                  <a:srgbClr val="593B2B"/>
                </a:solidFill>
                <a:latin typeface="Shrikhand"/>
                <a:ea typeface="Shrikhand"/>
                <a:cs typeface="Shrikhand"/>
                <a:sym typeface="Shrikhand"/>
              </a:rPr>
              <a:t>Jennoele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017214" y="1767615"/>
            <a:ext cx="3151257" cy="638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3"/>
              </a:lnSpc>
            </a:pPr>
            <a:r>
              <a:rPr lang="en-US" sz="4942">
                <a:solidFill>
                  <a:srgbClr val="593B2B"/>
                </a:solidFill>
                <a:latin typeface="Shrikhand"/>
                <a:ea typeface="Shrikhand"/>
                <a:cs typeface="Shrikhand"/>
                <a:sym typeface="Shrikhand"/>
              </a:rPr>
              <a:t>Jezreel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4600" flipV="1">
            <a:off x="4206362" y="-139831"/>
            <a:ext cx="7315200" cy="3383280"/>
          </a:xfrm>
          <a:custGeom>
            <a:avLst/>
            <a:gdLst/>
            <a:ahLst/>
            <a:cxnLst/>
            <a:rect l="l" t="t" r="r" b="b"/>
            <a:pathLst>
              <a:path w="7315200" h="3383280">
                <a:moveTo>
                  <a:pt x="0" y="3383280"/>
                </a:moveTo>
                <a:lnTo>
                  <a:pt x="7315200" y="3383280"/>
                </a:lnTo>
                <a:lnTo>
                  <a:pt x="7315200" y="0"/>
                </a:lnTo>
                <a:lnTo>
                  <a:pt x="0" y="0"/>
                </a:lnTo>
                <a:lnTo>
                  <a:pt x="0" y="338328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36642" y="-4683274"/>
            <a:ext cx="10242361" cy="7622658"/>
            <a:chOff x="0" y="0"/>
            <a:chExt cx="2697576" cy="2007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7576" cy="2007614"/>
            </a:xfrm>
            <a:custGeom>
              <a:avLst/>
              <a:gdLst/>
              <a:ahLst/>
              <a:cxnLst/>
              <a:rect l="l" t="t" r="r" b="b"/>
              <a:pathLst>
                <a:path w="2697576" h="2007614">
                  <a:moveTo>
                    <a:pt x="75587" y="0"/>
                  </a:moveTo>
                  <a:lnTo>
                    <a:pt x="2621989" y="0"/>
                  </a:lnTo>
                  <a:cubicBezTo>
                    <a:pt x="2642036" y="0"/>
                    <a:pt x="2661262" y="7964"/>
                    <a:pt x="2675437" y="22139"/>
                  </a:cubicBezTo>
                  <a:cubicBezTo>
                    <a:pt x="2689613" y="36314"/>
                    <a:pt x="2697576" y="55540"/>
                    <a:pt x="2697576" y="75587"/>
                  </a:cubicBezTo>
                  <a:lnTo>
                    <a:pt x="2697576" y="1932026"/>
                  </a:lnTo>
                  <a:cubicBezTo>
                    <a:pt x="2697576" y="1952073"/>
                    <a:pt x="2689613" y="1971299"/>
                    <a:pt x="2675437" y="1985475"/>
                  </a:cubicBezTo>
                  <a:cubicBezTo>
                    <a:pt x="2661262" y="1999650"/>
                    <a:pt x="2642036" y="2007614"/>
                    <a:pt x="2621989" y="2007614"/>
                  </a:cubicBezTo>
                  <a:lnTo>
                    <a:pt x="75587" y="2007614"/>
                  </a:lnTo>
                  <a:cubicBezTo>
                    <a:pt x="55540" y="2007614"/>
                    <a:pt x="36314" y="1999650"/>
                    <a:pt x="22139" y="1985475"/>
                  </a:cubicBezTo>
                  <a:cubicBezTo>
                    <a:pt x="7964" y="1971299"/>
                    <a:pt x="0" y="1952073"/>
                    <a:pt x="0" y="1932026"/>
                  </a:cubicBezTo>
                  <a:lnTo>
                    <a:pt x="0" y="75587"/>
                  </a:lnTo>
                  <a:cubicBezTo>
                    <a:pt x="0" y="55540"/>
                    <a:pt x="7964" y="36314"/>
                    <a:pt x="22139" y="22139"/>
                  </a:cubicBezTo>
                  <a:cubicBezTo>
                    <a:pt x="36314" y="7964"/>
                    <a:pt x="55540" y="0"/>
                    <a:pt x="75587" y="0"/>
                  </a:cubicBezTo>
                  <a:close/>
                </a:path>
              </a:pathLst>
            </a:custGeom>
            <a:solidFill>
              <a:srgbClr val="45413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97576" cy="2045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190181" y="1028700"/>
            <a:ext cx="6138237" cy="9181341"/>
            <a:chOff x="0" y="0"/>
            <a:chExt cx="1616655" cy="24181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6655" cy="2418131"/>
            </a:xfrm>
            <a:custGeom>
              <a:avLst/>
              <a:gdLst/>
              <a:ahLst/>
              <a:cxnLst/>
              <a:rect l="l" t="t" r="r" b="b"/>
              <a:pathLst>
                <a:path w="1616655" h="2418131">
                  <a:moveTo>
                    <a:pt x="126126" y="0"/>
                  </a:moveTo>
                  <a:lnTo>
                    <a:pt x="1490529" y="0"/>
                  </a:lnTo>
                  <a:cubicBezTo>
                    <a:pt x="1523980" y="0"/>
                    <a:pt x="1556060" y="13288"/>
                    <a:pt x="1579714" y="36941"/>
                  </a:cubicBezTo>
                  <a:cubicBezTo>
                    <a:pt x="1603367" y="60595"/>
                    <a:pt x="1616655" y="92675"/>
                    <a:pt x="1616655" y="126126"/>
                  </a:cubicBezTo>
                  <a:lnTo>
                    <a:pt x="1616655" y="2292005"/>
                  </a:lnTo>
                  <a:cubicBezTo>
                    <a:pt x="1616655" y="2361662"/>
                    <a:pt x="1560186" y="2418131"/>
                    <a:pt x="1490529" y="2418131"/>
                  </a:cubicBezTo>
                  <a:lnTo>
                    <a:pt x="126126" y="2418131"/>
                  </a:lnTo>
                  <a:cubicBezTo>
                    <a:pt x="56469" y="2418131"/>
                    <a:pt x="0" y="2361662"/>
                    <a:pt x="0" y="2292005"/>
                  </a:cubicBezTo>
                  <a:lnTo>
                    <a:pt x="0" y="126126"/>
                  </a:lnTo>
                  <a:cubicBezTo>
                    <a:pt x="0" y="56469"/>
                    <a:pt x="56469" y="0"/>
                    <a:pt x="1261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54133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16655" cy="2456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11074" y="6373176"/>
            <a:ext cx="7505288" cy="3117267"/>
            <a:chOff x="0" y="0"/>
            <a:chExt cx="1976701" cy="8210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76701" cy="821009"/>
            </a:xfrm>
            <a:custGeom>
              <a:avLst/>
              <a:gdLst/>
              <a:ahLst/>
              <a:cxnLst/>
              <a:rect l="l" t="t" r="r" b="b"/>
              <a:pathLst>
                <a:path w="1976701" h="821009">
                  <a:moveTo>
                    <a:pt x="20631" y="0"/>
                  </a:moveTo>
                  <a:lnTo>
                    <a:pt x="1956071" y="0"/>
                  </a:lnTo>
                  <a:cubicBezTo>
                    <a:pt x="1961542" y="0"/>
                    <a:pt x="1966790" y="2174"/>
                    <a:pt x="1970659" y="6043"/>
                  </a:cubicBezTo>
                  <a:cubicBezTo>
                    <a:pt x="1974528" y="9912"/>
                    <a:pt x="1976701" y="15159"/>
                    <a:pt x="1976701" y="20631"/>
                  </a:cubicBezTo>
                  <a:lnTo>
                    <a:pt x="1976701" y="800378"/>
                  </a:lnTo>
                  <a:cubicBezTo>
                    <a:pt x="1976701" y="805850"/>
                    <a:pt x="1974528" y="811097"/>
                    <a:pt x="1970659" y="814966"/>
                  </a:cubicBezTo>
                  <a:cubicBezTo>
                    <a:pt x="1966790" y="818835"/>
                    <a:pt x="1961542" y="821009"/>
                    <a:pt x="1956071" y="821009"/>
                  </a:cubicBezTo>
                  <a:lnTo>
                    <a:pt x="20631" y="821009"/>
                  </a:lnTo>
                  <a:cubicBezTo>
                    <a:pt x="15159" y="821009"/>
                    <a:pt x="9912" y="818835"/>
                    <a:pt x="6043" y="814966"/>
                  </a:cubicBezTo>
                  <a:cubicBezTo>
                    <a:pt x="2174" y="811097"/>
                    <a:pt x="0" y="805850"/>
                    <a:pt x="0" y="800378"/>
                  </a:cubicBezTo>
                  <a:lnTo>
                    <a:pt x="0" y="20631"/>
                  </a:lnTo>
                  <a:cubicBezTo>
                    <a:pt x="0" y="15159"/>
                    <a:pt x="2174" y="9912"/>
                    <a:pt x="6043" y="6043"/>
                  </a:cubicBezTo>
                  <a:cubicBezTo>
                    <a:pt x="9912" y="2174"/>
                    <a:pt x="15159" y="0"/>
                    <a:pt x="206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4133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976701" cy="859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72351" y="6144576"/>
            <a:ext cx="4058609" cy="0"/>
          </a:xfrm>
          <a:prstGeom prst="line">
            <a:avLst/>
          </a:prstGeom>
          <a:ln w="38100" cap="flat">
            <a:solidFill>
              <a:srgbClr val="4541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5400000">
            <a:off x="5462496" y="5767758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6" y="0"/>
                </a:lnTo>
                <a:lnTo>
                  <a:pt x="449356" y="753636"/>
                </a:lnTo>
                <a:lnTo>
                  <a:pt x="0" y="753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5400000">
            <a:off x="15890385" y="9338303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6" y="0"/>
                </a:lnTo>
                <a:lnTo>
                  <a:pt x="449356" y="753635"/>
                </a:lnTo>
                <a:lnTo>
                  <a:pt x="0" y="753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995189" y="8954290"/>
            <a:ext cx="1060443" cy="468701"/>
          </a:xfrm>
          <a:custGeom>
            <a:avLst/>
            <a:gdLst/>
            <a:ahLst/>
            <a:cxnLst/>
            <a:rect l="l" t="t" r="r" b="b"/>
            <a:pathLst>
              <a:path w="1060443" h="468701">
                <a:moveTo>
                  <a:pt x="0" y="0"/>
                </a:moveTo>
                <a:lnTo>
                  <a:pt x="1060443" y="0"/>
                </a:lnTo>
                <a:lnTo>
                  <a:pt x="1060443" y="468701"/>
                </a:lnTo>
                <a:lnTo>
                  <a:pt x="0" y="468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78738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07703" y="6578804"/>
            <a:ext cx="6498904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 spc="-96">
                <a:solidFill>
                  <a:srgbClr val="1B180F"/>
                </a:solidFill>
                <a:latin typeface="Be Vietnam Medium"/>
                <a:ea typeface="Be Vietnam Medium"/>
                <a:cs typeface="Be Vietnam Medium"/>
                <a:sym typeface="Be Vietnam Medium"/>
              </a:rPr>
              <a:t>Introduction of  client and their problem </a:t>
            </a:r>
          </a:p>
        </p:txBody>
      </p:sp>
      <p:sp>
        <p:nvSpPr>
          <p:cNvPr id="17" name="Freeform 17"/>
          <p:cNvSpPr/>
          <p:nvPr/>
        </p:nvSpPr>
        <p:spPr>
          <a:xfrm rot="844600" flipV="1">
            <a:off x="4358762" y="12569"/>
            <a:ext cx="7315200" cy="3383280"/>
          </a:xfrm>
          <a:custGeom>
            <a:avLst/>
            <a:gdLst/>
            <a:ahLst/>
            <a:cxnLst/>
            <a:rect l="l" t="t" r="r" b="b"/>
            <a:pathLst>
              <a:path w="7315200" h="3383280">
                <a:moveTo>
                  <a:pt x="0" y="3383280"/>
                </a:moveTo>
                <a:lnTo>
                  <a:pt x="7315200" y="3383280"/>
                </a:lnTo>
                <a:lnTo>
                  <a:pt x="7315200" y="0"/>
                </a:lnTo>
                <a:lnTo>
                  <a:pt x="0" y="0"/>
                </a:lnTo>
                <a:lnTo>
                  <a:pt x="0" y="338328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244338" y="137673"/>
            <a:ext cx="2347934" cy="1047908"/>
            <a:chOff x="0" y="0"/>
            <a:chExt cx="3130579" cy="1397211"/>
          </a:xfrm>
        </p:grpSpPr>
        <p:sp>
          <p:nvSpPr>
            <p:cNvPr id="19" name="TextBox 19"/>
            <p:cNvSpPr txBox="1"/>
            <p:nvPr/>
          </p:nvSpPr>
          <p:spPr>
            <a:xfrm>
              <a:off x="1121219" y="728799"/>
              <a:ext cx="1575242" cy="465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21"/>
                </a:lnSpc>
              </a:pPr>
              <a:r>
                <a:rPr lang="en-US" sz="2417" spc="-152">
                  <a:solidFill>
                    <a:srgbClr val="000000"/>
                  </a:solidFill>
                  <a:latin typeface="Horizon"/>
                  <a:ea typeface="Horizon"/>
                  <a:cs typeface="Horizon"/>
                  <a:sym typeface="Horizon"/>
                </a:rPr>
                <a:t>GORI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1397211" cy="1397211"/>
            </a:xfrm>
            <a:custGeom>
              <a:avLst/>
              <a:gdLst/>
              <a:ahLst/>
              <a:cxnLst/>
              <a:rect l="l" t="t" r="r" b="b"/>
              <a:pathLst>
                <a:path w="1397211" h="1397211">
                  <a:moveTo>
                    <a:pt x="0" y="0"/>
                  </a:moveTo>
                  <a:lnTo>
                    <a:pt x="1397211" y="0"/>
                  </a:lnTo>
                  <a:lnTo>
                    <a:pt x="1397211" y="1397211"/>
                  </a:lnTo>
                  <a:lnTo>
                    <a:pt x="0" y="1397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2696461" y="698605"/>
              <a:ext cx="434118" cy="434118"/>
            </a:xfrm>
            <a:custGeom>
              <a:avLst/>
              <a:gdLst/>
              <a:ahLst/>
              <a:cxnLst/>
              <a:rect l="l" t="t" r="r" b="b"/>
              <a:pathLst>
                <a:path w="434118" h="434118">
                  <a:moveTo>
                    <a:pt x="0" y="0"/>
                  </a:moveTo>
                  <a:lnTo>
                    <a:pt x="434118" y="0"/>
                  </a:lnTo>
                  <a:lnTo>
                    <a:pt x="434118" y="434118"/>
                  </a:lnTo>
                  <a:lnTo>
                    <a:pt x="0" y="434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511074" y="3849206"/>
            <a:ext cx="11146737" cy="2220382"/>
            <a:chOff x="0" y="0"/>
            <a:chExt cx="14862316" cy="2960509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90515"/>
              <a:ext cx="6159848" cy="2670409"/>
              <a:chOff x="0" y="0"/>
              <a:chExt cx="1216760" cy="527488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216760" cy="527488"/>
              </a:xfrm>
              <a:custGeom>
                <a:avLst/>
                <a:gdLst/>
                <a:ahLst/>
                <a:cxnLst/>
                <a:rect l="l" t="t" r="r" b="b"/>
                <a:pathLst>
                  <a:path w="1216760" h="527488">
                    <a:moveTo>
                      <a:pt x="33516" y="0"/>
                    </a:moveTo>
                    <a:lnTo>
                      <a:pt x="1183245" y="0"/>
                    </a:lnTo>
                    <a:cubicBezTo>
                      <a:pt x="1192133" y="0"/>
                      <a:pt x="1200658" y="3531"/>
                      <a:pt x="1206944" y="9817"/>
                    </a:cubicBezTo>
                    <a:cubicBezTo>
                      <a:pt x="1213229" y="16102"/>
                      <a:pt x="1216760" y="24627"/>
                      <a:pt x="1216760" y="33516"/>
                    </a:cubicBezTo>
                    <a:lnTo>
                      <a:pt x="1216760" y="493973"/>
                    </a:lnTo>
                    <a:cubicBezTo>
                      <a:pt x="1216760" y="512483"/>
                      <a:pt x="1201755" y="527488"/>
                      <a:pt x="1183245" y="527488"/>
                    </a:cubicBezTo>
                    <a:lnTo>
                      <a:pt x="33516" y="527488"/>
                    </a:lnTo>
                    <a:cubicBezTo>
                      <a:pt x="24627" y="527488"/>
                      <a:pt x="16102" y="523957"/>
                      <a:pt x="9817" y="517672"/>
                    </a:cubicBezTo>
                    <a:cubicBezTo>
                      <a:pt x="3531" y="511386"/>
                      <a:pt x="0" y="502861"/>
                      <a:pt x="0" y="493973"/>
                    </a:cubicBezTo>
                    <a:lnTo>
                      <a:pt x="0" y="33516"/>
                    </a:lnTo>
                    <a:cubicBezTo>
                      <a:pt x="0" y="15005"/>
                      <a:pt x="15005" y="0"/>
                      <a:pt x="33516" y="0"/>
                    </a:cubicBezTo>
                    <a:close/>
                  </a:path>
                </a:pathLst>
              </a:custGeom>
              <a:solidFill>
                <a:srgbClr val="454133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216760" cy="5655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748370" y="-166660"/>
              <a:ext cx="5650673" cy="3036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593"/>
                </a:lnSpc>
              </a:pPr>
              <a:r>
                <a:rPr lang="en-US" sz="13280" b="1" dirty="0">
                  <a:solidFill>
                    <a:srgbClr val="1B180F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PRO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6399043" y="-285750"/>
              <a:ext cx="8463273" cy="3246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920"/>
                </a:lnSpc>
              </a:pPr>
              <a:r>
                <a:rPr lang="en-US" sz="14228" b="1">
                  <a:solidFill>
                    <a:srgbClr val="454133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BLEM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15625996" y="6849438"/>
            <a:ext cx="1917169" cy="2104852"/>
          </a:xfrm>
          <a:custGeom>
            <a:avLst/>
            <a:gdLst/>
            <a:ahLst/>
            <a:cxnLst/>
            <a:rect l="l" t="t" r="r" b="b"/>
            <a:pathLst>
              <a:path w="1917169" h="2104852">
                <a:moveTo>
                  <a:pt x="0" y="0"/>
                </a:moveTo>
                <a:lnTo>
                  <a:pt x="1917170" y="0"/>
                </a:lnTo>
                <a:lnTo>
                  <a:pt x="1917170" y="2104852"/>
                </a:lnTo>
                <a:lnTo>
                  <a:pt x="0" y="21048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533296" y="3826817"/>
            <a:ext cx="2102569" cy="1965902"/>
          </a:xfrm>
          <a:custGeom>
            <a:avLst/>
            <a:gdLst/>
            <a:ahLst/>
            <a:cxnLst/>
            <a:rect l="l" t="t" r="r" b="b"/>
            <a:pathLst>
              <a:path w="2102569" h="1965902">
                <a:moveTo>
                  <a:pt x="0" y="0"/>
                </a:moveTo>
                <a:lnTo>
                  <a:pt x="2102570" y="0"/>
                </a:lnTo>
                <a:lnTo>
                  <a:pt x="2102570" y="1965903"/>
                </a:lnTo>
                <a:lnTo>
                  <a:pt x="0" y="19659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4600" flipV="1">
            <a:off x="4206362" y="-139831"/>
            <a:ext cx="7315200" cy="3383280"/>
          </a:xfrm>
          <a:custGeom>
            <a:avLst/>
            <a:gdLst/>
            <a:ahLst/>
            <a:cxnLst/>
            <a:rect l="l" t="t" r="r" b="b"/>
            <a:pathLst>
              <a:path w="7315200" h="3383280">
                <a:moveTo>
                  <a:pt x="0" y="3383280"/>
                </a:moveTo>
                <a:lnTo>
                  <a:pt x="7315200" y="3383280"/>
                </a:lnTo>
                <a:lnTo>
                  <a:pt x="7315200" y="0"/>
                </a:lnTo>
                <a:lnTo>
                  <a:pt x="0" y="0"/>
                </a:lnTo>
                <a:lnTo>
                  <a:pt x="0" y="338328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36642" y="-4683274"/>
            <a:ext cx="10242361" cy="7622658"/>
            <a:chOff x="0" y="0"/>
            <a:chExt cx="2697576" cy="2007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7576" cy="2007614"/>
            </a:xfrm>
            <a:custGeom>
              <a:avLst/>
              <a:gdLst/>
              <a:ahLst/>
              <a:cxnLst/>
              <a:rect l="l" t="t" r="r" b="b"/>
              <a:pathLst>
                <a:path w="2697576" h="2007614">
                  <a:moveTo>
                    <a:pt x="75587" y="0"/>
                  </a:moveTo>
                  <a:lnTo>
                    <a:pt x="2621989" y="0"/>
                  </a:lnTo>
                  <a:cubicBezTo>
                    <a:pt x="2642036" y="0"/>
                    <a:pt x="2661262" y="7964"/>
                    <a:pt x="2675437" y="22139"/>
                  </a:cubicBezTo>
                  <a:cubicBezTo>
                    <a:pt x="2689613" y="36314"/>
                    <a:pt x="2697576" y="55540"/>
                    <a:pt x="2697576" y="75587"/>
                  </a:cubicBezTo>
                  <a:lnTo>
                    <a:pt x="2697576" y="1932026"/>
                  </a:lnTo>
                  <a:cubicBezTo>
                    <a:pt x="2697576" y="1952073"/>
                    <a:pt x="2689613" y="1971299"/>
                    <a:pt x="2675437" y="1985475"/>
                  </a:cubicBezTo>
                  <a:cubicBezTo>
                    <a:pt x="2661262" y="1999650"/>
                    <a:pt x="2642036" y="2007614"/>
                    <a:pt x="2621989" y="2007614"/>
                  </a:cubicBezTo>
                  <a:lnTo>
                    <a:pt x="75587" y="2007614"/>
                  </a:lnTo>
                  <a:cubicBezTo>
                    <a:pt x="55540" y="2007614"/>
                    <a:pt x="36314" y="1999650"/>
                    <a:pt x="22139" y="1985475"/>
                  </a:cubicBezTo>
                  <a:cubicBezTo>
                    <a:pt x="7964" y="1971299"/>
                    <a:pt x="0" y="1952073"/>
                    <a:pt x="0" y="1932026"/>
                  </a:cubicBezTo>
                  <a:lnTo>
                    <a:pt x="0" y="75587"/>
                  </a:lnTo>
                  <a:cubicBezTo>
                    <a:pt x="0" y="55540"/>
                    <a:pt x="7964" y="36314"/>
                    <a:pt x="22139" y="22139"/>
                  </a:cubicBezTo>
                  <a:cubicBezTo>
                    <a:pt x="36314" y="7964"/>
                    <a:pt x="55540" y="0"/>
                    <a:pt x="75587" y="0"/>
                  </a:cubicBezTo>
                  <a:close/>
                </a:path>
              </a:pathLst>
            </a:custGeom>
            <a:solidFill>
              <a:srgbClr val="45413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97576" cy="2045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975569" y="552830"/>
            <a:ext cx="6138237" cy="9181341"/>
            <a:chOff x="0" y="0"/>
            <a:chExt cx="1616655" cy="24181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6655" cy="2418131"/>
            </a:xfrm>
            <a:custGeom>
              <a:avLst/>
              <a:gdLst/>
              <a:ahLst/>
              <a:cxnLst/>
              <a:rect l="l" t="t" r="r" b="b"/>
              <a:pathLst>
                <a:path w="1616655" h="2418131">
                  <a:moveTo>
                    <a:pt x="126126" y="0"/>
                  </a:moveTo>
                  <a:lnTo>
                    <a:pt x="1490529" y="0"/>
                  </a:lnTo>
                  <a:cubicBezTo>
                    <a:pt x="1523980" y="0"/>
                    <a:pt x="1556060" y="13288"/>
                    <a:pt x="1579714" y="36941"/>
                  </a:cubicBezTo>
                  <a:cubicBezTo>
                    <a:pt x="1603367" y="60595"/>
                    <a:pt x="1616655" y="92675"/>
                    <a:pt x="1616655" y="126126"/>
                  </a:cubicBezTo>
                  <a:lnTo>
                    <a:pt x="1616655" y="2292005"/>
                  </a:lnTo>
                  <a:cubicBezTo>
                    <a:pt x="1616655" y="2361662"/>
                    <a:pt x="1560186" y="2418131"/>
                    <a:pt x="1490529" y="2418131"/>
                  </a:cubicBezTo>
                  <a:lnTo>
                    <a:pt x="126126" y="2418131"/>
                  </a:lnTo>
                  <a:cubicBezTo>
                    <a:pt x="56469" y="2418131"/>
                    <a:pt x="0" y="2361662"/>
                    <a:pt x="0" y="2292005"/>
                  </a:cubicBezTo>
                  <a:lnTo>
                    <a:pt x="0" y="126126"/>
                  </a:lnTo>
                  <a:cubicBezTo>
                    <a:pt x="0" y="56469"/>
                    <a:pt x="56469" y="0"/>
                    <a:pt x="1261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54133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16655" cy="2456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38984" y="1976813"/>
            <a:ext cx="3731284" cy="2105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27"/>
              </a:lnSpc>
            </a:pPr>
            <a:r>
              <a:rPr lang="en-US" sz="12376" i="1">
                <a:solidFill>
                  <a:srgbClr val="1B180F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NOX </a:t>
            </a:r>
          </a:p>
        </p:txBody>
      </p:sp>
      <p:sp>
        <p:nvSpPr>
          <p:cNvPr id="10" name="AutoShape 10"/>
          <p:cNvSpPr/>
          <p:nvPr/>
        </p:nvSpPr>
        <p:spPr>
          <a:xfrm>
            <a:off x="883677" y="8503976"/>
            <a:ext cx="4058609" cy="0"/>
          </a:xfrm>
          <a:prstGeom prst="line">
            <a:avLst/>
          </a:prstGeom>
          <a:ln w="38100" cap="flat">
            <a:solidFill>
              <a:srgbClr val="4541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 rot="5400000">
            <a:off x="5351831" y="8127158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5" y="0"/>
                </a:lnTo>
                <a:lnTo>
                  <a:pt x="449355" y="753636"/>
                </a:lnTo>
                <a:lnTo>
                  <a:pt x="0" y="753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15890385" y="9338303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6" y="0"/>
                </a:lnTo>
                <a:lnTo>
                  <a:pt x="449356" y="753635"/>
                </a:lnTo>
                <a:lnTo>
                  <a:pt x="0" y="753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613778" y="9023949"/>
            <a:ext cx="1060443" cy="468701"/>
          </a:xfrm>
          <a:custGeom>
            <a:avLst/>
            <a:gdLst/>
            <a:ahLst/>
            <a:cxnLst/>
            <a:rect l="l" t="t" r="r" b="b"/>
            <a:pathLst>
              <a:path w="1060443" h="468701">
                <a:moveTo>
                  <a:pt x="0" y="0"/>
                </a:moveTo>
                <a:lnTo>
                  <a:pt x="1060444" y="0"/>
                </a:lnTo>
                <a:lnTo>
                  <a:pt x="1060444" y="468702"/>
                </a:lnTo>
                <a:lnTo>
                  <a:pt x="0" y="4687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78738"/>
            </a:stretch>
          </a:blipFill>
        </p:spPr>
      </p:sp>
      <p:sp>
        <p:nvSpPr>
          <p:cNvPr id="14" name="Freeform 14"/>
          <p:cNvSpPr/>
          <p:nvPr/>
        </p:nvSpPr>
        <p:spPr>
          <a:xfrm rot="844600" flipV="1">
            <a:off x="4358762" y="12569"/>
            <a:ext cx="7315200" cy="3383280"/>
          </a:xfrm>
          <a:custGeom>
            <a:avLst/>
            <a:gdLst/>
            <a:ahLst/>
            <a:cxnLst/>
            <a:rect l="l" t="t" r="r" b="b"/>
            <a:pathLst>
              <a:path w="7315200" h="3383280">
                <a:moveTo>
                  <a:pt x="0" y="3383280"/>
                </a:moveTo>
                <a:lnTo>
                  <a:pt x="7315200" y="3383280"/>
                </a:lnTo>
                <a:lnTo>
                  <a:pt x="7315200" y="0"/>
                </a:lnTo>
                <a:lnTo>
                  <a:pt x="0" y="0"/>
                </a:lnTo>
                <a:lnTo>
                  <a:pt x="0" y="338328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244338" y="137673"/>
            <a:ext cx="2347934" cy="1047908"/>
            <a:chOff x="0" y="0"/>
            <a:chExt cx="3130579" cy="1397211"/>
          </a:xfrm>
        </p:grpSpPr>
        <p:sp>
          <p:nvSpPr>
            <p:cNvPr id="16" name="TextBox 16"/>
            <p:cNvSpPr txBox="1"/>
            <p:nvPr/>
          </p:nvSpPr>
          <p:spPr>
            <a:xfrm>
              <a:off x="1121219" y="728799"/>
              <a:ext cx="1575242" cy="465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21"/>
                </a:lnSpc>
              </a:pPr>
              <a:r>
                <a:rPr lang="en-US" sz="2417" spc="-152">
                  <a:solidFill>
                    <a:srgbClr val="000000"/>
                  </a:solidFill>
                  <a:latin typeface="Horizon"/>
                  <a:ea typeface="Horizon"/>
                  <a:cs typeface="Horizon"/>
                  <a:sym typeface="Horizon"/>
                </a:rPr>
                <a:t>GORI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1397211" cy="1397211"/>
            </a:xfrm>
            <a:custGeom>
              <a:avLst/>
              <a:gdLst/>
              <a:ahLst/>
              <a:cxnLst/>
              <a:rect l="l" t="t" r="r" b="b"/>
              <a:pathLst>
                <a:path w="1397211" h="1397211">
                  <a:moveTo>
                    <a:pt x="0" y="0"/>
                  </a:moveTo>
                  <a:lnTo>
                    <a:pt x="1397211" y="0"/>
                  </a:lnTo>
                  <a:lnTo>
                    <a:pt x="1397211" y="1397211"/>
                  </a:lnTo>
                  <a:lnTo>
                    <a:pt x="0" y="1397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2696461" y="698605"/>
              <a:ext cx="434118" cy="434118"/>
            </a:xfrm>
            <a:custGeom>
              <a:avLst/>
              <a:gdLst/>
              <a:ahLst/>
              <a:cxnLst/>
              <a:rect l="l" t="t" r="r" b="b"/>
              <a:pathLst>
                <a:path w="434118" h="434118">
                  <a:moveTo>
                    <a:pt x="0" y="0"/>
                  </a:moveTo>
                  <a:lnTo>
                    <a:pt x="434118" y="0"/>
                  </a:lnTo>
                  <a:lnTo>
                    <a:pt x="434118" y="434118"/>
                  </a:lnTo>
                  <a:lnTo>
                    <a:pt x="0" y="434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1055632" y="2523722"/>
            <a:ext cx="6845026" cy="684502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06317" y="0"/>
                  </a:moveTo>
                  <a:lnTo>
                    <a:pt x="706483" y="0"/>
                  </a:lnTo>
                  <a:cubicBezTo>
                    <a:pt x="765200" y="0"/>
                    <a:pt x="812800" y="47600"/>
                    <a:pt x="812800" y="106317"/>
                  </a:cubicBezTo>
                  <a:lnTo>
                    <a:pt x="812800" y="706483"/>
                  </a:lnTo>
                  <a:cubicBezTo>
                    <a:pt x="812800" y="765200"/>
                    <a:pt x="765200" y="812800"/>
                    <a:pt x="706483" y="812800"/>
                  </a:cubicBezTo>
                  <a:lnTo>
                    <a:pt x="106317" y="812800"/>
                  </a:lnTo>
                  <a:cubicBezTo>
                    <a:pt x="47600" y="812800"/>
                    <a:pt x="0" y="765200"/>
                    <a:pt x="0" y="706483"/>
                  </a:cubicBezTo>
                  <a:lnTo>
                    <a:pt x="0" y="106317"/>
                  </a:lnTo>
                  <a:cubicBezTo>
                    <a:pt x="0" y="47600"/>
                    <a:pt x="47600" y="0"/>
                    <a:pt x="106317" y="0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3904755" y="3147244"/>
            <a:ext cx="219677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 spc="-96">
                <a:solidFill>
                  <a:srgbClr val="1B180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Apparel 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44338" y="9196385"/>
            <a:ext cx="2831762" cy="588115"/>
            <a:chOff x="0" y="0"/>
            <a:chExt cx="3775683" cy="784153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732153" cy="784153"/>
              <a:chOff x="0" y="0"/>
              <a:chExt cx="724979" cy="32820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724979" cy="328201"/>
              </a:xfrm>
              <a:custGeom>
                <a:avLst/>
                <a:gdLst/>
                <a:ahLst/>
                <a:cxnLst/>
                <a:rect l="l" t="t" r="r" b="b"/>
                <a:pathLst>
                  <a:path w="724979" h="328201">
                    <a:moveTo>
                      <a:pt x="119188" y="0"/>
                    </a:moveTo>
                    <a:lnTo>
                      <a:pt x="605792" y="0"/>
                    </a:lnTo>
                    <a:cubicBezTo>
                      <a:pt x="671617" y="0"/>
                      <a:pt x="724979" y="53362"/>
                      <a:pt x="724979" y="119188"/>
                    </a:cubicBezTo>
                    <a:lnTo>
                      <a:pt x="724979" y="209014"/>
                    </a:lnTo>
                    <a:cubicBezTo>
                      <a:pt x="724979" y="274839"/>
                      <a:pt x="671617" y="328201"/>
                      <a:pt x="605792" y="328201"/>
                    </a:cubicBezTo>
                    <a:lnTo>
                      <a:pt x="119188" y="328201"/>
                    </a:lnTo>
                    <a:cubicBezTo>
                      <a:pt x="53362" y="328201"/>
                      <a:pt x="0" y="274839"/>
                      <a:pt x="0" y="209014"/>
                    </a:cubicBezTo>
                    <a:lnTo>
                      <a:pt x="0" y="119188"/>
                    </a:lnTo>
                    <a:cubicBezTo>
                      <a:pt x="0" y="53362"/>
                      <a:pt x="53362" y="0"/>
                      <a:pt x="119188" y="0"/>
                    </a:cubicBezTo>
                    <a:close/>
                  </a:path>
                </a:pathLst>
              </a:custGeom>
              <a:solidFill>
                <a:srgbClr val="454133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724979" cy="366301"/>
              </a:xfrm>
              <a:prstGeom prst="rect">
                <a:avLst/>
              </a:prstGeom>
            </p:spPr>
            <p:txBody>
              <a:bodyPr lIns="23975" tIns="23975" rIns="23975" bIns="23975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346412" y="-67710"/>
              <a:ext cx="1385741" cy="757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9"/>
                </a:lnSpc>
              </a:pPr>
              <a:r>
                <a:rPr lang="en-US" sz="3256" b="1">
                  <a:solidFill>
                    <a:srgbClr val="1B180F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PRO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802835" y="-76200"/>
              <a:ext cx="1972848" cy="766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43"/>
                </a:lnSpc>
              </a:pPr>
              <a:r>
                <a:rPr lang="en-US" sz="3316" b="1">
                  <a:solidFill>
                    <a:srgbClr val="454133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BLEM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44338" y="2379571"/>
            <a:ext cx="6812748" cy="1515148"/>
            <a:chOff x="0" y="0"/>
            <a:chExt cx="1794304" cy="39905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94304" cy="399051"/>
            </a:xfrm>
            <a:custGeom>
              <a:avLst/>
              <a:gdLst/>
              <a:ahLst/>
              <a:cxnLst/>
              <a:rect l="l" t="t" r="r" b="b"/>
              <a:pathLst>
                <a:path w="1794304" h="399051">
                  <a:moveTo>
                    <a:pt x="113639" y="0"/>
                  </a:moveTo>
                  <a:lnTo>
                    <a:pt x="1680665" y="0"/>
                  </a:lnTo>
                  <a:cubicBezTo>
                    <a:pt x="1743426" y="0"/>
                    <a:pt x="1794304" y="50878"/>
                    <a:pt x="1794304" y="113639"/>
                  </a:cubicBezTo>
                  <a:lnTo>
                    <a:pt x="1794304" y="285413"/>
                  </a:lnTo>
                  <a:cubicBezTo>
                    <a:pt x="1794304" y="348173"/>
                    <a:pt x="1743426" y="399051"/>
                    <a:pt x="1680665" y="399051"/>
                  </a:cubicBezTo>
                  <a:lnTo>
                    <a:pt x="113639" y="399051"/>
                  </a:lnTo>
                  <a:cubicBezTo>
                    <a:pt x="50878" y="399051"/>
                    <a:pt x="0" y="348173"/>
                    <a:pt x="0" y="285413"/>
                  </a:cubicBezTo>
                  <a:lnTo>
                    <a:pt x="0" y="113639"/>
                  </a:lnTo>
                  <a:cubicBezTo>
                    <a:pt x="0" y="50878"/>
                    <a:pt x="50878" y="0"/>
                    <a:pt x="1136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54133"/>
              </a:solidFill>
              <a:prstDash val="solid"/>
              <a:round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794304" cy="437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399555" y="4937219"/>
            <a:ext cx="5983775" cy="652775"/>
          </a:xfrm>
          <a:custGeom>
            <a:avLst/>
            <a:gdLst/>
            <a:ahLst/>
            <a:cxnLst/>
            <a:rect l="l" t="t" r="r" b="b"/>
            <a:pathLst>
              <a:path w="5983775" h="652775">
                <a:moveTo>
                  <a:pt x="0" y="0"/>
                </a:moveTo>
                <a:lnTo>
                  <a:pt x="5983775" y="0"/>
                </a:lnTo>
                <a:lnTo>
                  <a:pt x="5983775" y="652775"/>
                </a:lnTo>
                <a:lnTo>
                  <a:pt x="0" y="6527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883677" y="4166419"/>
            <a:ext cx="9682062" cy="4093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3"/>
              </a:lnSpc>
            </a:pPr>
            <a:r>
              <a:rPr lang="en-US" sz="4494" b="1" spc="-134">
                <a:solidFill>
                  <a:srgbClr val="1B180F"/>
                </a:solidFill>
                <a:latin typeface="Be Vietnam Medium"/>
                <a:ea typeface="Be Vietnam Medium"/>
                <a:cs typeface="Be Vietnam Medium"/>
                <a:sym typeface="Be Vietnam Medium"/>
              </a:rPr>
              <a:t>the clothing line is facing a surge of  counterfeit products, with fake versions of its designs appearing in unauthorized marketplaces, threatening brand integrity and customer trust.</a:t>
            </a:r>
          </a:p>
        </p:txBody>
      </p:sp>
      <p:sp>
        <p:nvSpPr>
          <p:cNvPr id="33" name="Freeform 33"/>
          <p:cNvSpPr/>
          <p:nvPr/>
        </p:nvSpPr>
        <p:spPr>
          <a:xfrm>
            <a:off x="8953063" y="7818598"/>
            <a:ext cx="2102569" cy="1965902"/>
          </a:xfrm>
          <a:custGeom>
            <a:avLst/>
            <a:gdLst/>
            <a:ahLst/>
            <a:cxnLst/>
            <a:rect l="l" t="t" r="r" b="b"/>
            <a:pathLst>
              <a:path w="2102569" h="1965902">
                <a:moveTo>
                  <a:pt x="0" y="0"/>
                </a:moveTo>
                <a:lnTo>
                  <a:pt x="2102569" y="0"/>
                </a:lnTo>
                <a:lnTo>
                  <a:pt x="2102569" y="1965902"/>
                </a:lnTo>
                <a:lnTo>
                  <a:pt x="0" y="19659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4600" flipV="1">
            <a:off x="4206362" y="-139831"/>
            <a:ext cx="7315200" cy="3383280"/>
          </a:xfrm>
          <a:custGeom>
            <a:avLst/>
            <a:gdLst/>
            <a:ahLst/>
            <a:cxnLst/>
            <a:rect l="l" t="t" r="r" b="b"/>
            <a:pathLst>
              <a:path w="7315200" h="3383280">
                <a:moveTo>
                  <a:pt x="0" y="3383280"/>
                </a:moveTo>
                <a:lnTo>
                  <a:pt x="7315200" y="3383280"/>
                </a:lnTo>
                <a:lnTo>
                  <a:pt x="7315200" y="0"/>
                </a:lnTo>
                <a:lnTo>
                  <a:pt x="0" y="0"/>
                </a:lnTo>
                <a:lnTo>
                  <a:pt x="0" y="338328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36642" y="-4683274"/>
            <a:ext cx="10242361" cy="7622658"/>
            <a:chOff x="0" y="0"/>
            <a:chExt cx="2697576" cy="2007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7576" cy="2007614"/>
            </a:xfrm>
            <a:custGeom>
              <a:avLst/>
              <a:gdLst/>
              <a:ahLst/>
              <a:cxnLst/>
              <a:rect l="l" t="t" r="r" b="b"/>
              <a:pathLst>
                <a:path w="2697576" h="2007614">
                  <a:moveTo>
                    <a:pt x="75587" y="0"/>
                  </a:moveTo>
                  <a:lnTo>
                    <a:pt x="2621989" y="0"/>
                  </a:lnTo>
                  <a:cubicBezTo>
                    <a:pt x="2642036" y="0"/>
                    <a:pt x="2661262" y="7964"/>
                    <a:pt x="2675437" y="22139"/>
                  </a:cubicBezTo>
                  <a:cubicBezTo>
                    <a:pt x="2689613" y="36314"/>
                    <a:pt x="2697576" y="55540"/>
                    <a:pt x="2697576" y="75587"/>
                  </a:cubicBezTo>
                  <a:lnTo>
                    <a:pt x="2697576" y="1932026"/>
                  </a:lnTo>
                  <a:cubicBezTo>
                    <a:pt x="2697576" y="1952073"/>
                    <a:pt x="2689613" y="1971299"/>
                    <a:pt x="2675437" y="1985475"/>
                  </a:cubicBezTo>
                  <a:cubicBezTo>
                    <a:pt x="2661262" y="1999650"/>
                    <a:pt x="2642036" y="2007614"/>
                    <a:pt x="2621989" y="2007614"/>
                  </a:cubicBezTo>
                  <a:lnTo>
                    <a:pt x="75587" y="2007614"/>
                  </a:lnTo>
                  <a:cubicBezTo>
                    <a:pt x="55540" y="2007614"/>
                    <a:pt x="36314" y="1999650"/>
                    <a:pt x="22139" y="1985475"/>
                  </a:cubicBezTo>
                  <a:cubicBezTo>
                    <a:pt x="7964" y="1971299"/>
                    <a:pt x="0" y="1952073"/>
                    <a:pt x="0" y="1932026"/>
                  </a:cubicBezTo>
                  <a:lnTo>
                    <a:pt x="0" y="75587"/>
                  </a:lnTo>
                  <a:cubicBezTo>
                    <a:pt x="0" y="55540"/>
                    <a:pt x="7964" y="36314"/>
                    <a:pt x="22139" y="22139"/>
                  </a:cubicBezTo>
                  <a:cubicBezTo>
                    <a:pt x="36314" y="7964"/>
                    <a:pt x="55540" y="0"/>
                    <a:pt x="75587" y="0"/>
                  </a:cubicBezTo>
                  <a:close/>
                </a:path>
              </a:pathLst>
            </a:custGeom>
            <a:solidFill>
              <a:srgbClr val="45413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97576" cy="2045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190181" y="1028700"/>
            <a:ext cx="6138237" cy="9181341"/>
            <a:chOff x="0" y="0"/>
            <a:chExt cx="1616655" cy="24181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6655" cy="2418131"/>
            </a:xfrm>
            <a:custGeom>
              <a:avLst/>
              <a:gdLst/>
              <a:ahLst/>
              <a:cxnLst/>
              <a:rect l="l" t="t" r="r" b="b"/>
              <a:pathLst>
                <a:path w="1616655" h="2418131">
                  <a:moveTo>
                    <a:pt x="126126" y="0"/>
                  </a:moveTo>
                  <a:lnTo>
                    <a:pt x="1490529" y="0"/>
                  </a:lnTo>
                  <a:cubicBezTo>
                    <a:pt x="1523980" y="0"/>
                    <a:pt x="1556060" y="13288"/>
                    <a:pt x="1579714" y="36941"/>
                  </a:cubicBezTo>
                  <a:cubicBezTo>
                    <a:pt x="1603367" y="60595"/>
                    <a:pt x="1616655" y="92675"/>
                    <a:pt x="1616655" y="126126"/>
                  </a:cubicBezTo>
                  <a:lnTo>
                    <a:pt x="1616655" y="2292005"/>
                  </a:lnTo>
                  <a:cubicBezTo>
                    <a:pt x="1616655" y="2361662"/>
                    <a:pt x="1560186" y="2418131"/>
                    <a:pt x="1490529" y="2418131"/>
                  </a:cubicBezTo>
                  <a:lnTo>
                    <a:pt x="126126" y="2418131"/>
                  </a:lnTo>
                  <a:cubicBezTo>
                    <a:pt x="56469" y="2418131"/>
                    <a:pt x="0" y="2361662"/>
                    <a:pt x="0" y="2292005"/>
                  </a:cubicBezTo>
                  <a:lnTo>
                    <a:pt x="0" y="126126"/>
                  </a:lnTo>
                  <a:cubicBezTo>
                    <a:pt x="0" y="56469"/>
                    <a:pt x="56469" y="0"/>
                    <a:pt x="1261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54133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16655" cy="2456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11074" y="6373176"/>
            <a:ext cx="7505288" cy="1520081"/>
            <a:chOff x="0" y="0"/>
            <a:chExt cx="1976701" cy="4003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76701" cy="400351"/>
            </a:xfrm>
            <a:custGeom>
              <a:avLst/>
              <a:gdLst/>
              <a:ahLst/>
              <a:cxnLst/>
              <a:rect l="l" t="t" r="r" b="b"/>
              <a:pathLst>
                <a:path w="1976701" h="400351">
                  <a:moveTo>
                    <a:pt x="20631" y="0"/>
                  </a:moveTo>
                  <a:lnTo>
                    <a:pt x="1956071" y="0"/>
                  </a:lnTo>
                  <a:cubicBezTo>
                    <a:pt x="1961542" y="0"/>
                    <a:pt x="1966790" y="2174"/>
                    <a:pt x="1970659" y="6043"/>
                  </a:cubicBezTo>
                  <a:cubicBezTo>
                    <a:pt x="1974528" y="9912"/>
                    <a:pt x="1976701" y="15159"/>
                    <a:pt x="1976701" y="20631"/>
                  </a:cubicBezTo>
                  <a:lnTo>
                    <a:pt x="1976701" y="379720"/>
                  </a:lnTo>
                  <a:cubicBezTo>
                    <a:pt x="1976701" y="385192"/>
                    <a:pt x="1974528" y="390439"/>
                    <a:pt x="1970659" y="394308"/>
                  </a:cubicBezTo>
                  <a:cubicBezTo>
                    <a:pt x="1966790" y="398177"/>
                    <a:pt x="1961542" y="400351"/>
                    <a:pt x="1956071" y="400351"/>
                  </a:cubicBezTo>
                  <a:lnTo>
                    <a:pt x="20631" y="400351"/>
                  </a:lnTo>
                  <a:cubicBezTo>
                    <a:pt x="15159" y="400351"/>
                    <a:pt x="9912" y="398177"/>
                    <a:pt x="6043" y="394308"/>
                  </a:cubicBezTo>
                  <a:cubicBezTo>
                    <a:pt x="2174" y="390439"/>
                    <a:pt x="0" y="385192"/>
                    <a:pt x="0" y="379720"/>
                  </a:cubicBezTo>
                  <a:lnTo>
                    <a:pt x="0" y="20631"/>
                  </a:lnTo>
                  <a:cubicBezTo>
                    <a:pt x="0" y="15159"/>
                    <a:pt x="2174" y="9912"/>
                    <a:pt x="6043" y="6043"/>
                  </a:cubicBezTo>
                  <a:cubicBezTo>
                    <a:pt x="9912" y="2174"/>
                    <a:pt x="15159" y="0"/>
                    <a:pt x="206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54133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976701" cy="43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72351" y="6144576"/>
            <a:ext cx="4058609" cy="0"/>
          </a:xfrm>
          <a:prstGeom prst="line">
            <a:avLst/>
          </a:prstGeom>
          <a:ln w="38100" cap="flat">
            <a:solidFill>
              <a:srgbClr val="4541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5400000">
            <a:off x="5462496" y="5767758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6" y="0"/>
                </a:lnTo>
                <a:lnTo>
                  <a:pt x="449356" y="753636"/>
                </a:lnTo>
                <a:lnTo>
                  <a:pt x="0" y="753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5400000">
            <a:off x="15890385" y="9338303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6" y="0"/>
                </a:lnTo>
                <a:lnTo>
                  <a:pt x="449356" y="753635"/>
                </a:lnTo>
                <a:lnTo>
                  <a:pt x="0" y="753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995189" y="8954290"/>
            <a:ext cx="1060443" cy="468701"/>
          </a:xfrm>
          <a:custGeom>
            <a:avLst/>
            <a:gdLst/>
            <a:ahLst/>
            <a:cxnLst/>
            <a:rect l="l" t="t" r="r" b="b"/>
            <a:pathLst>
              <a:path w="1060443" h="468701">
                <a:moveTo>
                  <a:pt x="0" y="0"/>
                </a:moveTo>
                <a:lnTo>
                  <a:pt x="1060443" y="0"/>
                </a:lnTo>
                <a:lnTo>
                  <a:pt x="1060443" y="468701"/>
                </a:lnTo>
                <a:lnTo>
                  <a:pt x="0" y="468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78738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07703" y="6578804"/>
            <a:ext cx="7056259" cy="1054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9"/>
              </a:lnSpc>
            </a:pPr>
            <a:r>
              <a:rPr lang="en-US" sz="3474" b="1" spc="-104">
                <a:solidFill>
                  <a:srgbClr val="1B180F"/>
                </a:solidFill>
                <a:latin typeface="Be Vietnam Medium"/>
                <a:ea typeface="Be Vietnam Medium"/>
                <a:cs typeface="Be Vietnam Medium"/>
                <a:sym typeface="Be Vietnam Medium"/>
              </a:rPr>
              <a:t>possible factors that leads to counterfeited products  </a:t>
            </a:r>
          </a:p>
        </p:txBody>
      </p:sp>
      <p:sp>
        <p:nvSpPr>
          <p:cNvPr id="17" name="Freeform 17"/>
          <p:cNvSpPr/>
          <p:nvPr/>
        </p:nvSpPr>
        <p:spPr>
          <a:xfrm rot="844600" flipV="1">
            <a:off x="4358762" y="12569"/>
            <a:ext cx="7315200" cy="3383280"/>
          </a:xfrm>
          <a:custGeom>
            <a:avLst/>
            <a:gdLst/>
            <a:ahLst/>
            <a:cxnLst/>
            <a:rect l="l" t="t" r="r" b="b"/>
            <a:pathLst>
              <a:path w="7315200" h="3383280">
                <a:moveTo>
                  <a:pt x="0" y="3383280"/>
                </a:moveTo>
                <a:lnTo>
                  <a:pt x="7315200" y="3383280"/>
                </a:lnTo>
                <a:lnTo>
                  <a:pt x="7315200" y="0"/>
                </a:lnTo>
                <a:lnTo>
                  <a:pt x="0" y="0"/>
                </a:lnTo>
                <a:lnTo>
                  <a:pt x="0" y="338328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70238" y="0"/>
            <a:ext cx="2347934" cy="1047908"/>
            <a:chOff x="0" y="0"/>
            <a:chExt cx="3130579" cy="1397211"/>
          </a:xfrm>
        </p:grpSpPr>
        <p:sp>
          <p:nvSpPr>
            <p:cNvPr id="19" name="TextBox 19"/>
            <p:cNvSpPr txBox="1"/>
            <p:nvPr/>
          </p:nvSpPr>
          <p:spPr>
            <a:xfrm>
              <a:off x="1121219" y="728799"/>
              <a:ext cx="1575242" cy="465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21"/>
                </a:lnSpc>
              </a:pPr>
              <a:r>
                <a:rPr lang="en-US" sz="2417" spc="-152">
                  <a:solidFill>
                    <a:srgbClr val="000000"/>
                  </a:solidFill>
                  <a:latin typeface="Horizon"/>
                  <a:ea typeface="Horizon"/>
                  <a:cs typeface="Horizon"/>
                  <a:sym typeface="Horizon"/>
                </a:rPr>
                <a:t>GORI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1397211" cy="1397211"/>
            </a:xfrm>
            <a:custGeom>
              <a:avLst/>
              <a:gdLst/>
              <a:ahLst/>
              <a:cxnLst/>
              <a:rect l="l" t="t" r="r" b="b"/>
              <a:pathLst>
                <a:path w="1397211" h="1397211">
                  <a:moveTo>
                    <a:pt x="0" y="0"/>
                  </a:moveTo>
                  <a:lnTo>
                    <a:pt x="1397211" y="0"/>
                  </a:lnTo>
                  <a:lnTo>
                    <a:pt x="1397211" y="1397211"/>
                  </a:lnTo>
                  <a:lnTo>
                    <a:pt x="0" y="1397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2696461" y="698605"/>
              <a:ext cx="434118" cy="434118"/>
            </a:xfrm>
            <a:custGeom>
              <a:avLst/>
              <a:gdLst/>
              <a:ahLst/>
              <a:cxnLst/>
              <a:rect l="l" t="t" r="r" b="b"/>
              <a:pathLst>
                <a:path w="434118" h="434118">
                  <a:moveTo>
                    <a:pt x="0" y="0"/>
                  </a:moveTo>
                  <a:lnTo>
                    <a:pt x="434118" y="0"/>
                  </a:lnTo>
                  <a:lnTo>
                    <a:pt x="434118" y="434118"/>
                  </a:lnTo>
                  <a:lnTo>
                    <a:pt x="0" y="434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511074" y="3849206"/>
            <a:ext cx="11146737" cy="2220382"/>
            <a:chOff x="0" y="0"/>
            <a:chExt cx="14862316" cy="2960509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90515"/>
              <a:ext cx="6159848" cy="2670409"/>
              <a:chOff x="0" y="0"/>
              <a:chExt cx="1216760" cy="527488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216760" cy="527488"/>
              </a:xfrm>
              <a:custGeom>
                <a:avLst/>
                <a:gdLst/>
                <a:ahLst/>
                <a:cxnLst/>
                <a:rect l="l" t="t" r="r" b="b"/>
                <a:pathLst>
                  <a:path w="1216760" h="527488">
                    <a:moveTo>
                      <a:pt x="33516" y="0"/>
                    </a:moveTo>
                    <a:lnTo>
                      <a:pt x="1183245" y="0"/>
                    </a:lnTo>
                    <a:cubicBezTo>
                      <a:pt x="1192133" y="0"/>
                      <a:pt x="1200658" y="3531"/>
                      <a:pt x="1206944" y="9817"/>
                    </a:cubicBezTo>
                    <a:cubicBezTo>
                      <a:pt x="1213229" y="16102"/>
                      <a:pt x="1216760" y="24627"/>
                      <a:pt x="1216760" y="33516"/>
                    </a:cubicBezTo>
                    <a:lnTo>
                      <a:pt x="1216760" y="493973"/>
                    </a:lnTo>
                    <a:cubicBezTo>
                      <a:pt x="1216760" y="512483"/>
                      <a:pt x="1201755" y="527488"/>
                      <a:pt x="1183245" y="527488"/>
                    </a:cubicBezTo>
                    <a:lnTo>
                      <a:pt x="33516" y="527488"/>
                    </a:lnTo>
                    <a:cubicBezTo>
                      <a:pt x="24627" y="527488"/>
                      <a:pt x="16102" y="523957"/>
                      <a:pt x="9817" y="517672"/>
                    </a:cubicBezTo>
                    <a:cubicBezTo>
                      <a:pt x="3531" y="511386"/>
                      <a:pt x="0" y="502861"/>
                      <a:pt x="0" y="493973"/>
                    </a:cubicBezTo>
                    <a:lnTo>
                      <a:pt x="0" y="33516"/>
                    </a:lnTo>
                    <a:cubicBezTo>
                      <a:pt x="0" y="15005"/>
                      <a:pt x="15005" y="0"/>
                      <a:pt x="33516" y="0"/>
                    </a:cubicBezTo>
                    <a:close/>
                  </a:path>
                </a:pathLst>
              </a:custGeom>
              <a:solidFill>
                <a:srgbClr val="454133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216760" cy="5655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748370" y="-166660"/>
              <a:ext cx="5650673" cy="3036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593"/>
                </a:lnSpc>
              </a:pPr>
              <a:r>
                <a:rPr lang="en-US" sz="13280" b="1">
                  <a:solidFill>
                    <a:srgbClr val="1B180F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CAU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6399043" y="-285750"/>
              <a:ext cx="8463273" cy="3246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920"/>
                </a:lnSpc>
              </a:pPr>
              <a:r>
                <a:rPr lang="en-US" sz="14228" b="1">
                  <a:solidFill>
                    <a:srgbClr val="454133"/>
                  </a:solidFill>
                  <a:latin typeface="Hagrid Text Bold"/>
                  <a:ea typeface="Hagrid Text Bold"/>
                  <a:cs typeface="Hagrid Text Bold"/>
                  <a:sym typeface="Hagrid Text Bold"/>
                </a:rPr>
                <a:t>SES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15088699" y="6891615"/>
            <a:ext cx="2170601" cy="2003284"/>
          </a:xfrm>
          <a:custGeom>
            <a:avLst/>
            <a:gdLst/>
            <a:ahLst/>
            <a:cxnLst/>
            <a:rect l="l" t="t" r="r" b="b"/>
            <a:pathLst>
              <a:path w="2170601" h="2003284">
                <a:moveTo>
                  <a:pt x="0" y="0"/>
                </a:moveTo>
                <a:lnTo>
                  <a:pt x="2170601" y="0"/>
                </a:lnTo>
                <a:lnTo>
                  <a:pt x="2170601" y="2003284"/>
                </a:lnTo>
                <a:lnTo>
                  <a:pt x="0" y="20032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50178">
            <a:off x="14535172" y="5857883"/>
            <a:ext cx="9204938" cy="4257284"/>
          </a:xfrm>
          <a:custGeom>
            <a:avLst/>
            <a:gdLst/>
            <a:ahLst/>
            <a:cxnLst/>
            <a:rect l="l" t="t" r="r" b="b"/>
            <a:pathLst>
              <a:path w="9204938" h="4257284">
                <a:moveTo>
                  <a:pt x="0" y="0"/>
                </a:moveTo>
                <a:lnTo>
                  <a:pt x="9204938" y="0"/>
                </a:lnTo>
                <a:lnTo>
                  <a:pt x="9204938" y="4257284"/>
                </a:lnTo>
                <a:lnTo>
                  <a:pt x="0" y="4257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82104" y="1427551"/>
            <a:ext cx="15651198" cy="7431897"/>
            <a:chOff x="0" y="0"/>
            <a:chExt cx="4122126" cy="19573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22126" cy="1957372"/>
            </a:xfrm>
            <a:custGeom>
              <a:avLst/>
              <a:gdLst/>
              <a:ahLst/>
              <a:cxnLst/>
              <a:rect l="l" t="t" r="r" b="b"/>
              <a:pathLst>
                <a:path w="4122126" h="1957372">
                  <a:moveTo>
                    <a:pt x="49465" y="0"/>
                  </a:moveTo>
                  <a:lnTo>
                    <a:pt x="4072661" y="0"/>
                  </a:lnTo>
                  <a:cubicBezTo>
                    <a:pt x="4085780" y="0"/>
                    <a:pt x="4098362" y="5212"/>
                    <a:pt x="4107638" y="14488"/>
                  </a:cubicBezTo>
                  <a:cubicBezTo>
                    <a:pt x="4116915" y="23765"/>
                    <a:pt x="4122126" y="36346"/>
                    <a:pt x="4122126" y="49465"/>
                  </a:cubicBezTo>
                  <a:lnTo>
                    <a:pt x="4122126" y="1907907"/>
                  </a:lnTo>
                  <a:cubicBezTo>
                    <a:pt x="4122126" y="1921026"/>
                    <a:pt x="4116915" y="1933607"/>
                    <a:pt x="4107638" y="1942884"/>
                  </a:cubicBezTo>
                  <a:cubicBezTo>
                    <a:pt x="4098362" y="1952160"/>
                    <a:pt x="4085780" y="1957372"/>
                    <a:pt x="4072661" y="1957372"/>
                  </a:cubicBezTo>
                  <a:lnTo>
                    <a:pt x="49465" y="1957372"/>
                  </a:lnTo>
                  <a:cubicBezTo>
                    <a:pt x="36346" y="1957372"/>
                    <a:pt x="23765" y="1952160"/>
                    <a:pt x="14488" y="1942884"/>
                  </a:cubicBezTo>
                  <a:cubicBezTo>
                    <a:pt x="5212" y="1933607"/>
                    <a:pt x="0" y="1921026"/>
                    <a:pt x="0" y="1907907"/>
                  </a:cubicBezTo>
                  <a:lnTo>
                    <a:pt x="0" y="49465"/>
                  </a:lnTo>
                  <a:cubicBezTo>
                    <a:pt x="0" y="36346"/>
                    <a:pt x="5212" y="23765"/>
                    <a:pt x="14488" y="14488"/>
                  </a:cubicBezTo>
                  <a:cubicBezTo>
                    <a:pt x="23765" y="5212"/>
                    <a:pt x="36346" y="0"/>
                    <a:pt x="49465" y="0"/>
                  </a:cubicBezTo>
                  <a:close/>
                </a:path>
              </a:pathLst>
            </a:custGeom>
            <a:solidFill>
              <a:srgbClr val="45413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22126" cy="1995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400000">
            <a:off x="16455220" y="9273428"/>
            <a:ext cx="449355" cy="753636"/>
          </a:xfrm>
          <a:custGeom>
            <a:avLst/>
            <a:gdLst/>
            <a:ahLst/>
            <a:cxnLst/>
            <a:rect l="l" t="t" r="r" b="b"/>
            <a:pathLst>
              <a:path w="449355" h="753636">
                <a:moveTo>
                  <a:pt x="0" y="0"/>
                </a:moveTo>
                <a:lnTo>
                  <a:pt x="449356" y="0"/>
                </a:lnTo>
                <a:lnTo>
                  <a:pt x="449356" y="753636"/>
                </a:lnTo>
                <a:lnTo>
                  <a:pt x="0" y="753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72859" y="559999"/>
            <a:ext cx="1060443" cy="468701"/>
          </a:xfrm>
          <a:custGeom>
            <a:avLst/>
            <a:gdLst/>
            <a:ahLst/>
            <a:cxnLst/>
            <a:rect l="l" t="t" r="r" b="b"/>
            <a:pathLst>
              <a:path w="1060443" h="468701">
                <a:moveTo>
                  <a:pt x="0" y="0"/>
                </a:moveTo>
                <a:lnTo>
                  <a:pt x="1060443" y="0"/>
                </a:lnTo>
                <a:lnTo>
                  <a:pt x="1060443" y="468701"/>
                </a:lnTo>
                <a:lnTo>
                  <a:pt x="0" y="468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78738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85208" y="9460348"/>
            <a:ext cx="1086983" cy="618974"/>
            <a:chOff x="0" y="0"/>
            <a:chExt cx="857859" cy="4885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859" cy="488501"/>
            </a:xfrm>
            <a:custGeom>
              <a:avLst/>
              <a:gdLst/>
              <a:ahLst/>
              <a:cxnLst/>
              <a:rect l="l" t="t" r="r" b="b"/>
              <a:pathLst>
                <a:path w="857859" h="488501">
                  <a:moveTo>
                    <a:pt x="142448" y="0"/>
                  </a:moveTo>
                  <a:lnTo>
                    <a:pt x="715411" y="0"/>
                  </a:lnTo>
                  <a:cubicBezTo>
                    <a:pt x="794083" y="0"/>
                    <a:pt x="857859" y="63776"/>
                    <a:pt x="857859" y="142448"/>
                  </a:cubicBezTo>
                  <a:lnTo>
                    <a:pt x="857859" y="346053"/>
                  </a:lnTo>
                  <a:cubicBezTo>
                    <a:pt x="857859" y="383833"/>
                    <a:pt x="842851" y="420065"/>
                    <a:pt x="816137" y="446779"/>
                  </a:cubicBezTo>
                  <a:cubicBezTo>
                    <a:pt x="789423" y="473493"/>
                    <a:pt x="753191" y="488501"/>
                    <a:pt x="715411" y="488501"/>
                  </a:cubicBezTo>
                  <a:lnTo>
                    <a:pt x="142448" y="488501"/>
                  </a:lnTo>
                  <a:cubicBezTo>
                    <a:pt x="104668" y="488501"/>
                    <a:pt x="68436" y="473493"/>
                    <a:pt x="41722" y="446779"/>
                  </a:cubicBezTo>
                  <a:cubicBezTo>
                    <a:pt x="15008" y="420065"/>
                    <a:pt x="0" y="383833"/>
                    <a:pt x="0" y="346053"/>
                  </a:cubicBezTo>
                  <a:lnTo>
                    <a:pt x="0" y="142448"/>
                  </a:lnTo>
                  <a:cubicBezTo>
                    <a:pt x="0" y="104668"/>
                    <a:pt x="15008" y="68436"/>
                    <a:pt x="41722" y="41722"/>
                  </a:cubicBezTo>
                  <a:cubicBezTo>
                    <a:pt x="68436" y="15008"/>
                    <a:pt x="104668" y="0"/>
                    <a:pt x="142448" y="0"/>
                  </a:cubicBezTo>
                  <a:close/>
                </a:path>
              </a:pathLst>
            </a:custGeom>
            <a:solidFill>
              <a:srgbClr val="45413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57859" cy="526601"/>
            </a:xfrm>
            <a:prstGeom prst="rect">
              <a:avLst/>
            </a:prstGeom>
          </p:spPr>
          <p:txBody>
            <a:bodyPr lIns="16953" tIns="16953" rIns="16953" bIns="16953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51262" y="9452001"/>
            <a:ext cx="1080045" cy="568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1B180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CAU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72192" y="9418295"/>
            <a:ext cx="1146239" cy="62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0"/>
              </a:lnSpc>
            </a:pPr>
            <a:r>
              <a:rPr lang="en-US" sz="3528" b="1">
                <a:solidFill>
                  <a:srgbClr val="454133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SES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94938" y="64120"/>
            <a:ext cx="2347934" cy="1047908"/>
            <a:chOff x="0" y="0"/>
            <a:chExt cx="3130579" cy="1397211"/>
          </a:xfrm>
        </p:grpSpPr>
        <p:sp>
          <p:nvSpPr>
            <p:cNvPr id="14" name="TextBox 14"/>
            <p:cNvSpPr txBox="1"/>
            <p:nvPr/>
          </p:nvSpPr>
          <p:spPr>
            <a:xfrm>
              <a:off x="1121219" y="728799"/>
              <a:ext cx="1575242" cy="465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21"/>
                </a:lnSpc>
              </a:pPr>
              <a:r>
                <a:rPr lang="en-US" sz="2417" spc="-152">
                  <a:solidFill>
                    <a:srgbClr val="000000"/>
                  </a:solidFill>
                  <a:latin typeface="Horizon"/>
                  <a:ea typeface="Horizon"/>
                  <a:cs typeface="Horizon"/>
                  <a:sym typeface="Horizon"/>
                </a:rPr>
                <a:t>GORI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1397211" cy="1397211"/>
            </a:xfrm>
            <a:custGeom>
              <a:avLst/>
              <a:gdLst/>
              <a:ahLst/>
              <a:cxnLst/>
              <a:rect l="l" t="t" r="r" b="b"/>
              <a:pathLst>
                <a:path w="1397211" h="1397211">
                  <a:moveTo>
                    <a:pt x="0" y="0"/>
                  </a:moveTo>
                  <a:lnTo>
                    <a:pt x="1397211" y="0"/>
                  </a:lnTo>
                  <a:lnTo>
                    <a:pt x="1397211" y="1397211"/>
                  </a:lnTo>
                  <a:lnTo>
                    <a:pt x="0" y="1397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696461" y="698605"/>
              <a:ext cx="434118" cy="434118"/>
            </a:xfrm>
            <a:custGeom>
              <a:avLst/>
              <a:gdLst/>
              <a:ahLst/>
              <a:cxnLst/>
              <a:rect l="l" t="t" r="r" b="b"/>
              <a:pathLst>
                <a:path w="434118" h="434118">
                  <a:moveTo>
                    <a:pt x="0" y="0"/>
                  </a:moveTo>
                  <a:lnTo>
                    <a:pt x="434118" y="0"/>
                  </a:lnTo>
                  <a:lnTo>
                    <a:pt x="434118" y="434118"/>
                  </a:lnTo>
                  <a:lnTo>
                    <a:pt x="0" y="434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572192" y="3029442"/>
            <a:ext cx="5950708" cy="5830006"/>
            <a:chOff x="0" y="0"/>
            <a:chExt cx="1567265" cy="15354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67265" cy="1535475"/>
            </a:xfrm>
            <a:custGeom>
              <a:avLst/>
              <a:gdLst/>
              <a:ahLst/>
              <a:cxnLst/>
              <a:rect l="l" t="t" r="r" b="b"/>
              <a:pathLst>
                <a:path w="1567265" h="1535475">
                  <a:moveTo>
                    <a:pt x="130101" y="0"/>
                  </a:moveTo>
                  <a:lnTo>
                    <a:pt x="1437164" y="0"/>
                  </a:lnTo>
                  <a:cubicBezTo>
                    <a:pt x="1509017" y="0"/>
                    <a:pt x="1567265" y="58248"/>
                    <a:pt x="1567265" y="130101"/>
                  </a:cubicBezTo>
                  <a:lnTo>
                    <a:pt x="1567265" y="1405374"/>
                  </a:lnTo>
                  <a:cubicBezTo>
                    <a:pt x="1567265" y="1477227"/>
                    <a:pt x="1509017" y="1535475"/>
                    <a:pt x="1437164" y="1535475"/>
                  </a:cubicBezTo>
                  <a:lnTo>
                    <a:pt x="130101" y="1535475"/>
                  </a:lnTo>
                  <a:cubicBezTo>
                    <a:pt x="58248" y="1535475"/>
                    <a:pt x="0" y="1477227"/>
                    <a:pt x="0" y="1405374"/>
                  </a:cubicBezTo>
                  <a:lnTo>
                    <a:pt x="0" y="130101"/>
                  </a:lnTo>
                  <a:cubicBezTo>
                    <a:pt x="0" y="58248"/>
                    <a:pt x="58248" y="0"/>
                    <a:pt x="1301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54133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567265" cy="1573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67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237663" y="1741144"/>
            <a:ext cx="7540079" cy="794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4"/>
              </a:lnSpc>
            </a:pPr>
            <a:r>
              <a:rPr lang="en-US" sz="4353">
                <a:solidFill>
                  <a:srgbClr val="000000"/>
                </a:solidFill>
                <a:latin typeface="Horizon"/>
                <a:ea typeface="Horizon"/>
                <a:cs typeface="Horizon"/>
                <a:sym typeface="Horizon"/>
              </a:rPr>
              <a:t>POSSIBLE CAUSES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31308" y="3221247"/>
            <a:ext cx="13965138" cy="5164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1229" lvl="1" indent="-395614" algn="l">
              <a:lnSpc>
                <a:spcPts val="5130"/>
              </a:lnSpc>
              <a:buFont typeface="Arial"/>
              <a:buChar char="•"/>
            </a:pPr>
            <a:r>
              <a:rPr lang="en-US" sz="3664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Consumer Demand for Cheaper Alternatives </a:t>
            </a:r>
          </a:p>
          <a:p>
            <a:pPr marL="791229" lvl="1" indent="-395614" algn="l">
              <a:lnSpc>
                <a:spcPts val="5130"/>
              </a:lnSpc>
              <a:buFont typeface="Arial"/>
              <a:buChar char="•"/>
            </a:pPr>
            <a:r>
              <a:rPr lang="en-US" sz="3664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Corruption in Supply Chain</a:t>
            </a:r>
          </a:p>
          <a:p>
            <a:pPr marL="791229" lvl="1" indent="-395614" algn="l">
              <a:lnSpc>
                <a:spcPts val="5130"/>
              </a:lnSpc>
              <a:buFont typeface="Arial"/>
              <a:buChar char="•"/>
            </a:pPr>
            <a:r>
              <a:rPr lang="en-US" sz="3664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Lack of Brand Authentication Standards</a:t>
            </a:r>
          </a:p>
          <a:p>
            <a:pPr marL="791229" lvl="1" indent="-395614" algn="l">
              <a:lnSpc>
                <a:spcPts val="5130"/>
              </a:lnSpc>
              <a:buFont typeface="Arial"/>
              <a:buChar char="•"/>
            </a:pPr>
            <a:r>
              <a:rPr lang="en-US" sz="3664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Global Trade and Distribution Challenges</a:t>
            </a:r>
          </a:p>
          <a:p>
            <a:pPr marL="791229" lvl="1" indent="-395614" algn="l">
              <a:lnSpc>
                <a:spcPts val="5130"/>
              </a:lnSpc>
              <a:buFont typeface="Arial"/>
              <a:buChar char="•"/>
            </a:pPr>
            <a:r>
              <a:rPr lang="en-US" sz="3664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Insufficient Penalties for Counterfeiting</a:t>
            </a:r>
          </a:p>
          <a:p>
            <a:pPr marL="791229" lvl="1" indent="-395614" algn="l">
              <a:lnSpc>
                <a:spcPts val="5130"/>
              </a:lnSpc>
              <a:buFont typeface="Arial"/>
              <a:buChar char="•"/>
            </a:pPr>
            <a:r>
              <a:rPr lang="en-US" sz="3664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Lack of Collaboration Between Brands and Platform</a:t>
            </a:r>
          </a:p>
          <a:p>
            <a:pPr marL="791229" lvl="1" indent="-395614" algn="l">
              <a:lnSpc>
                <a:spcPts val="5130"/>
              </a:lnSpc>
              <a:buFont typeface="Arial"/>
              <a:buChar char="•"/>
            </a:pPr>
            <a:r>
              <a:rPr lang="en-US" sz="3664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Misleading Marketing by Counterfeiters</a:t>
            </a:r>
          </a:p>
          <a:p>
            <a:pPr algn="l">
              <a:lnSpc>
                <a:spcPts val="5130"/>
              </a:lnSpc>
            </a:pPr>
            <a:endParaRPr lang="en-US" sz="3664">
              <a:solidFill>
                <a:srgbClr val="FFFFFF"/>
              </a:solidFill>
              <a:latin typeface="Hagrid Text"/>
              <a:ea typeface="Hagrid Text"/>
              <a:cs typeface="Hagrid Text"/>
              <a:sym typeface="Hagrid Text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6173999" y="7255016"/>
            <a:ext cx="2170601" cy="2003284"/>
          </a:xfrm>
          <a:custGeom>
            <a:avLst/>
            <a:gdLst/>
            <a:ahLst/>
            <a:cxnLst/>
            <a:rect l="l" t="t" r="r" b="b"/>
            <a:pathLst>
              <a:path w="2170601" h="2003284">
                <a:moveTo>
                  <a:pt x="0" y="0"/>
                </a:moveTo>
                <a:lnTo>
                  <a:pt x="2170602" y="0"/>
                </a:lnTo>
                <a:lnTo>
                  <a:pt x="2170602" y="2003284"/>
                </a:lnTo>
                <a:lnTo>
                  <a:pt x="0" y="20032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3244" y="6889455"/>
            <a:ext cx="1950912" cy="1764763"/>
          </a:xfrm>
          <a:custGeom>
            <a:avLst/>
            <a:gdLst/>
            <a:ahLst/>
            <a:cxnLst/>
            <a:rect l="l" t="t" r="r" b="b"/>
            <a:pathLst>
              <a:path w="1950912" h="1764763">
                <a:moveTo>
                  <a:pt x="0" y="0"/>
                </a:moveTo>
                <a:lnTo>
                  <a:pt x="1950912" y="0"/>
                </a:lnTo>
                <a:lnTo>
                  <a:pt x="1950912" y="1764763"/>
                </a:lnTo>
                <a:lnTo>
                  <a:pt x="0" y="17647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609</Words>
  <Application>Microsoft Office PowerPoint</Application>
  <PresentationFormat>Custom</PresentationFormat>
  <Paragraphs>190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1" baseType="lpstr">
      <vt:lpstr>Akzidenz-Grotesk Heavy</vt:lpstr>
      <vt:lpstr>Be Vietnam Ultra-Bold</vt:lpstr>
      <vt:lpstr>Georgia Pro</vt:lpstr>
      <vt:lpstr>Be Vietnam Medium</vt:lpstr>
      <vt:lpstr>Hagrid Text Bold</vt:lpstr>
      <vt:lpstr>Be Vietnam</vt:lpstr>
      <vt:lpstr>Calibri</vt:lpstr>
      <vt:lpstr>Agrandir Narrow Heavy</vt:lpstr>
      <vt:lpstr>Gagalin</vt:lpstr>
      <vt:lpstr>Poppins</vt:lpstr>
      <vt:lpstr>Radley Italics</vt:lpstr>
      <vt:lpstr>Shrikhand</vt:lpstr>
      <vt:lpstr>Arial</vt:lpstr>
      <vt:lpstr>Hagrid Text</vt:lpstr>
      <vt:lpstr>Horizon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</dc:title>
  <cp:lastModifiedBy>pearlyjaleco19@outlook.com</cp:lastModifiedBy>
  <cp:revision>2</cp:revision>
  <dcterms:created xsi:type="dcterms:W3CDTF">2006-08-16T00:00:00Z</dcterms:created>
  <dcterms:modified xsi:type="dcterms:W3CDTF">2025-04-01T22:19:46Z</dcterms:modified>
  <dc:identifier>DAGi1NaNJIs</dc:identifier>
</cp:coreProperties>
</file>